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3696-AB84-4A82-A9D7-7EFECD79540E}" type="datetimeFigureOut">
              <a:rPr lang="bg-BG" smtClean="0"/>
              <a:t>11.1.2019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68DF-2823-49B7-8DD8-354017063E17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3696-AB84-4A82-A9D7-7EFECD79540E}" type="datetimeFigureOut">
              <a:rPr lang="bg-BG" smtClean="0"/>
              <a:t>11.1.2019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68DF-2823-49B7-8DD8-354017063E1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3696-AB84-4A82-A9D7-7EFECD79540E}" type="datetimeFigureOut">
              <a:rPr lang="bg-BG" smtClean="0"/>
              <a:t>11.1.2019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68DF-2823-49B7-8DD8-354017063E1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3696-AB84-4A82-A9D7-7EFECD79540E}" type="datetimeFigureOut">
              <a:rPr lang="bg-BG" smtClean="0"/>
              <a:t>11.1.2019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68DF-2823-49B7-8DD8-354017063E1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3696-AB84-4A82-A9D7-7EFECD79540E}" type="datetimeFigureOut">
              <a:rPr lang="bg-BG" smtClean="0"/>
              <a:t>11.1.2019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68DF-2823-49B7-8DD8-354017063E17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3696-AB84-4A82-A9D7-7EFECD79540E}" type="datetimeFigureOut">
              <a:rPr lang="bg-BG" smtClean="0"/>
              <a:t>11.1.2019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68DF-2823-49B7-8DD8-354017063E1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3696-AB84-4A82-A9D7-7EFECD79540E}" type="datetimeFigureOut">
              <a:rPr lang="bg-BG" smtClean="0"/>
              <a:t>11.1.2019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68DF-2823-49B7-8DD8-354017063E1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3696-AB84-4A82-A9D7-7EFECD79540E}" type="datetimeFigureOut">
              <a:rPr lang="bg-BG" smtClean="0"/>
              <a:t>11.1.2019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68DF-2823-49B7-8DD8-354017063E1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3696-AB84-4A82-A9D7-7EFECD79540E}" type="datetimeFigureOut">
              <a:rPr lang="bg-BG" smtClean="0"/>
              <a:t>11.1.2019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68DF-2823-49B7-8DD8-354017063E1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3696-AB84-4A82-A9D7-7EFECD79540E}" type="datetimeFigureOut">
              <a:rPr lang="bg-BG" smtClean="0"/>
              <a:t>11.1.2019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68DF-2823-49B7-8DD8-354017063E1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3696-AB84-4A82-A9D7-7EFECD79540E}" type="datetimeFigureOut">
              <a:rPr lang="bg-BG" smtClean="0"/>
              <a:t>11.1.2019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0F68DF-2823-49B7-8DD8-354017063E17}" type="slidenum">
              <a:rPr lang="bg-BG" smtClean="0"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083696-AB84-4A82-A9D7-7EFECD79540E}" type="datetimeFigureOut">
              <a:rPr lang="bg-BG" smtClean="0"/>
              <a:t>11.1.2019 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0F68DF-2823-49B7-8DD8-354017063E17}" type="slidenum">
              <a:rPr lang="bg-BG" smtClean="0"/>
              <a:t>‹#›</a:t>
            </a:fld>
            <a:endParaRPr lang="bg-B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Коледа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Представена от </a:t>
            </a:r>
            <a:r>
              <a:rPr lang="bg-BG" smtClean="0"/>
              <a:t>Галена</a:t>
            </a:r>
            <a:r>
              <a:rPr lang="bg-BG" smtClean="0"/>
              <a:t> </a:t>
            </a:r>
          </a:p>
          <a:p>
            <a:r>
              <a:rPr lang="bg-BG" smtClean="0"/>
              <a:t>5 в </a:t>
            </a:r>
            <a:r>
              <a:rPr lang="bg-BG" dirty="0" smtClean="0"/>
              <a:t>клас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0091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Как празнуват коледа българите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Празникът</a:t>
            </a:r>
            <a:r>
              <a:rPr lang="ru-RU" dirty="0" smtClean="0"/>
              <a:t> </a:t>
            </a:r>
            <a:r>
              <a:rPr lang="ru-RU" dirty="0" err="1"/>
              <a:t>започва</a:t>
            </a:r>
            <a:r>
              <a:rPr lang="ru-RU" dirty="0"/>
              <a:t> на 24 </a:t>
            </a:r>
            <a:r>
              <a:rPr lang="ru-RU" dirty="0" err="1"/>
              <a:t>декември</a:t>
            </a:r>
            <a:r>
              <a:rPr lang="ru-RU" dirty="0"/>
              <a:t> – </a:t>
            </a:r>
            <a:r>
              <a:rPr lang="ru-RU" dirty="0" err="1"/>
              <a:t>Бъдни</a:t>
            </a:r>
            <a:r>
              <a:rPr lang="ru-RU" dirty="0"/>
              <a:t> вечер (Малка </a:t>
            </a:r>
            <a:r>
              <a:rPr lang="ru-RU" dirty="0" err="1"/>
              <a:t>Коледа</a:t>
            </a:r>
            <a:r>
              <a:rPr lang="ru-RU" dirty="0"/>
              <a:t>). Из </a:t>
            </a:r>
            <a:r>
              <a:rPr lang="ru-RU" dirty="0" err="1"/>
              <a:t>цяла</a:t>
            </a:r>
            <a:r>
              <a:rPr lang="ru-RU" dirty="0"/>
              <a:t> </a:t>
            </a:r>
            <a:r>
              <a:rPr lang="ru-RU" dirty="0" err="1"/>
              <a:t>България</a:t>
            </a:r>
            <a:r>
              <a:rPr lang="ru-RU" dirty="0"/>
              <a:t> </a:t>
            </a:r>
            <a:r>
              <a:rPr lang="ru-RU" dirty="0" err="1"/>
              <a:t>тръгват</a:t>
            </a:r>
            <a:r>
              <a:rPr lang="ru-RU" dirty="0"/>
              <a:t> </a:t>
            </a:r>
            <a:r>
              <a:rPr lang="ru-RU" dirty="0" err="1"/>
              <a:t>коледарите</a:t>
            </a:r>
            <a:r>
              <a:rPr lang="ru-RU" dirty="0"/>
              <a:t>. В </a:t>
            </a:r>
            <a:r>
              <a:rPr lang="ru-RU" dirty="0" err="1"/>
              <a:t>коледуванията</a:t>
            </a:r>
            <a:r>
              <a:rPr lang="ru-RU" dirty="0"/>
              <a:t> </a:t>
            </a:r>
            <a:r>
              <a:rPr lang="ru-RU" dirty="0" err="1"/>
              <a:t>участват</a:t>
            </a:r>
            <a:r>
              <a:rPr lang="ru-RU" dirty="0"/>
              <a:t> само </a:t>
            </a:r>
            <a:r>
              <a:rPr lang="ru-RU" dirty="0" err="1"/>
              <a:t>момчетата</a:t>
            </a:r>
            <a:r>
              <a:rPr lang="ru-RU" dirty="0"/>
              <a:t>. </a:t>
            </a:r>
            <a:r>
              <a:rPr lang="ru-RU" dirty="0" err="1"/>
              <a:t>Малките</a:t>
            </a:r>
            <a:r>
              <a:rPr lang="ru-RU" dirty="0"/>
              <a:t> </a:t>
            </a:r>
            <a:r>
              <a:rPr lang="ru-RU" dirty="0" err="1"/>
              <a:t>коледари</a:t>
            </a:r>
            <a:r>
              <a:rPr lang="ru-RU" dirty="0"/>
              <a:t> </a:t>
            </a:r>
            <a:r>
              <a:rPr lang="ru-RU" dirty="0" err="1"/>
              <a:t>обикалят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деня</a:t>
            </a:r>
            <a:r>
              <a:rPr lang="ru-RU" dirty="0"/>
              <a:t> на 24 </a:t>
            </a:r>
            <a:r>
              <a:rPr lang="ru-RU" dirty="0" err="1"/>
              <a:t>декември</a:t>
            </a:r>
            <a:r>
              <a:rPr lang="ru-RU" dirty="0"/>
              <a:t>, </a:t>
            </a:r>
            <a:r>
              <a:rPr lang="ru-RU" dirty="0" err="1"/>
              <a:t>въоръжени</a:t>
            </a:r>
            <a:r>
              <a:rPr lang="ru-RU" dirty="0"/>
              <a:t> с </a:t>
            </a:r>
            <a:r>
              <a:rPr lang="ru-RU" dirty="0" err="1"/>
              <a:t>дрянови</a:t>
            </a:r>
            <a:r>
              <a:rPr lang="ru-RU" dirty="0"/>
              <a:t> </a:t>
            </a:r>
            <a:r>
              <a:rPr lang="ru-RU" dirty="0" err="1"/>
              <a:t>пръчки-сурвачки</a:t>
            </a:r>
            <a:r>
              <a:rPr lang="ru-RU" dirty="0"/>
              <a:t> и </a:t>
            </a:r>
            <a:r>
              <a:rPr lang="ru-RU" dirty="0" err="1"/>
              <a:t>торбички</a:t>
            </a:r>
            <a:r>
              <a:rPr lang="ru-RU" dirty="0"/>
              <a:t>, те </a:t>
            </a:r>
            <a:r>
              <a:rPr lang="ru-RU" dirty="0" err="1"/>
              <a:t>тропат</a:t>
            </a:r>
            <a:r>
              <a:rPr lang="ru-RU" dirty="0"/>
              <a:t> по </a:t>
            </a:r>
            <a:r>
              <a:rPr lang="ru-RU" dirty="0" err="1"/>
              <a:t>вратите</a:t>
            </a:r>
            <a:r>
              <a:rPr lang="ru-RU" dirty="0"/>
              <a:t>, </a:t>
            </a:r>
            <a:r>
              <a:rPr lang="ru-RU" dirty="0" err="1"/>
              <a:t>влизат</a:t>
            </a:r>
            <a:r>
              <a:rPr lang="ru-RU" dirty="0"/>
              <a:t> в </a:t>
            </a:r>
            <a:r>
              <a:rPr lang="ru-RU" dirty="0" err="1"/>
              <a:t>къщите</a:t>
            </a:r>
            <a:r>
              <a:rPr lang="ru-RU" dirty="0"/>
              <a:t> и </a:t>
            </a:r>
            <a:r>
              <a:rPr lang="ru-RU" dirty="0" err="1"/>
              <a:t>пеят</a:t>
            </a:r>
            <a:r>
              <a:rPr lang="ru-RU" dirty="0"/>
              <a:t> </a:t>
            </a:r>
            <a:r>
              <a:rPr lang="ru-RU" dirty="0" err="1"/>
              <a:t>коледарски</a:t>
            </a:r>
            <a:r>
              <a:rPr lang="ru-RU" dirty="0"/>
              <a:t> песни, </a:t>
            </a:r>
            <a:r>
              <a:rPr lang="ru-RU" dirty="0" err="1"/>
              <a:t>стихове</a:t>
            </a:r>
            <a:r>
              <a:rPr lang="ru-RU" dirty="0"/>
              <a:t> и </a:t>
            </a:r>
            <a:r>
              <a:rPr lang="ru-RU" dirty="0" err="1"/>
              <a:t>благословии</a:t>
            </a:r>
            <a:r>
              <a:rPr lang="ru-RU" dirty="0"/>
              <a:t>.</a:t>
            </a:r>
          </a:p>
          <a:p>
            <a:endParaRPr lang="bg-BG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761024"/>
            <a:ext cx="4038600" cy="27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60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Коледари</a:t>
            </a:r>
            <a:endParaRPr lang="bg-BG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4475" y="2410619"/>
            <a:ext cx="61150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561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Коледа при ромите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Шарена</a:t>
            </a:r>
            <a:r>
              <a:rPr lang="ru-RU" dirty="0"/>
              <a:t> </a:t>
            </a:r>
            <a:r>
              <a:rPr lang="ru-RU" dirty="0" err="1"/>
              <a:t>питка</a:t>
            </a:r>
            <a:r>
              <a:rPr lang="ru-RU" dirty="0"/>
              <a:t>, </a:t>
            </a:r>
            <a:r>
              <a:rPr lang="ru-RU" dirty="0" err="1"/>
              <a:t>тиквеник</a:t>
            </a:r>
            <a:r>
              <a:rPr lang="ru-RU" dirty="0"/>
              <a:t>, </a:t>
            </a:r>
            <a:r>
              <a:rPr lang="ru-RU" dirty="0" err="1"/>
              <a:t>постни</a:t>
            </a:r>
            <a:r>
              <a:rPr lang="ru-RU" dirty="0"/>
              <a:t> </a:t>
            </a:r>
            <a:r>
              <a:rPr lang="ru-RU" dirty="0" err="1"/>
              <a:t>ястия</a:t>
            </a:r>
            <a:r>
              <a:rPr lang="ru-RU" dirty="0"/>
              <a:t> и </a:t>
            </a:r>
            <a:r>
              <a:rPr lang="ru-RU" dirty="0" err="1"/>
              <a:t>червено</a:t>
            </a:r>
            <a:r>
              <a:rPr lang="ru-RU" dirty="0"/>
              <a:t> вино.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сред </a:t>
            </a:r>
            <a:r>
              <a:rPr lang="ru-RU" dirty="0" err="1"/>
              <a:t>задължителните</a:t>
            </a:r>
            <a:r>
              <a:rPr lang="ru-RU" dirty="0"/>
              <a:t> </a:t>
            </a:r>
            <a:r>
              <a:rPr lang="ru-RU" dirty="0" err="1"/>
              <a:t>неща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присъстват</a:t>
            </a:r>
            <a:r>
              <a:rPr lang="ru-RU" dirty="0"/>
              <a:t> на </a:t>
            </a:r>
            <a:r>
              <a:rPr lang="ru-RU" dirty="0" err="1"/>
              <a:t>трапезата</a:t>
            </a:r>
            <a:r>
              <a:rPr lang="ru-RU" dirty="0"/>
              <a:t> на </a:t>
            </a:r>
            <a:r>
              <a:rPr lang="ru-RU" dirty="0" err="1"/>
              <a:t>ромите</a:t>
            </a:r>
            <a:r>
              <a:rPr lang="ru-RU" dirty="0"/>
              <a:t> </a:t>
            </a:r>
            <a:r>
              <a:rPr lang="ru-RU" dirty="0" err="1"/>
              <a:t>бургуджии</a:t>
            </a:r>
            <a:r>
              <a:rPr lang="ru-RU" dirty="0"/>
              <a:t> на </a:t>
            </a:r>
            <a:r>
              <a:rPr lang="ru-RU" dirty="0" err="1"/>
              <a:t>Коледа</a:t>
            </a:r>
            <a:r>
              <a:rPr lang="ru-RU" dirty="0"/>
              <a:t>. </a:t>
            </a:r>
            <a:r>
              <a:rPr lang="ru-RU" dirty="0" err="1"/>
              <a:t>Това</a:t>
            </a:r>
            <a:r>
              <a:rPr lang="ru-RU" dirty="0"/>
              <a:t>,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отличава</a:t>
            </a:r>
            <a:r>
              <a:rPr lang="ru-RU" dirty="0"/>
              <a:t> </a:t>
            </a:r>
            <a:r>
              <a:rPr lang="ru-RU" dirty="0" err="1"/>
              <a:t>техния</a:t>
            </a:r>
            <a:r>
              <a:rPr lang="ru-RU" dirty="0"/>
              <a:t> </a:t>
            </a:r>
            <a:r>
              <a:rPr lang="ru-RU" dirty="0" err="1"/>
              <a:t>празник</a:t>
            </a:r>
            <a:r>
              <a:rPr lang="ru-RU" dirty="0"/>
              <a:t>, е </a:t>
            </a:r>
            <a:r>
              <a:rPr lang="ru-RU" dirty="0" err="1"/>
              <a:t>отбелязването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по стар </a:t>
            </a:r>
            <a:r>
              <a:rPr lang="ru-RU" dirty="0" err="1"/>
              <a:t>стил</a:t>
            </a:r>
            <a:r>
              <a:rPr lang="ru-RU" dirty="0"/>
              <a:t> - на 6 </a:t>
            </a:r>
            <a:r>
              <a:rPr lang="ru-RU" dirty="0" err="1"/>
              <a:t>срещу</a:t>
            </a:r>
            <a:r>
              <a:rPr lang="ru-RU" dirty="0"/>
              <a:t> 7 </a:t>
            </a:r>
            <a:r>
              <a:rPr lang="ru-RU" dirty="0" err="1"/>
              <a:t>януари</a:t>
            </a:r>
            <a:r>
              <a:rPr lang="ru-RU" dirty="0"/>
              <a:t>, </a:t>
            </a:r>
            <a:r>
              <a:rPr lang="ru-RU" dirty="0" err="1"/>
              <a:t>разказва</a:t>
            </a:r>
            <a:r>
              <a:rPr lang="ru-RU" dirty="0"/>
              <a:t> 24-годишният </a:t>
            </a:r>
            <a:r>
              <a:rPr lang="ru-RU" dirty="0" err="1"/>
              <a:t>Атанас</a:t>
            </a:r>
            <a:r>
              <a:rPr lang="ru-RU" dirty="0"/>
              <a:t> Стоянов, </a:t>
            </a:r>
            <a:r>
              <a:rPr lang="ru-RU" dirty="0" err="1"/>
              <a:t>който</a:t>
            </a:r>
            <a:r>
              <a:rPr lang="ru-RU" dirty="0"/>
              <a:t> е от </a:t>
            </a:r>
            <a:r>
              <a:rPr lang="ru-RU" dirty="0" err="1"/>
              <a:t>стражишкото</a:t>
            </a:r>
            <a:r>
              <a:rPr lang="ru-RU" dirty="0"/>
              <a:t> село Камен. </a:t>
            </a:r>
            <a:r>
              <a:rPr lang="ru-RU" dirty="0" err="1"/>
              <a:t>Споделя</a:t>
            </a:r>
            <a:r>
              <a:rPr lang="ru-RU" dirty="0"/>
              <a:t>, че </a:t>
            </a:r>
            <a:r>
              <a:rPr lang="ru-RU" dirty="0" err="1"/>
              <a:t>Коледата</a:t>
            </a:r>
            <a:r>
              <a:rPr lang="ru-RU" dirty="0"/>
              <a:t> не е сред </a:t>
            </a:r>
            <a:r>
              <a:rPr lang="ru-RU" dirty="0" err="1"/>
              <a:t>най-тачените</a:t>
            </a:r>
            <a:r>
              <a:rPr lang="ru-RU" dirty="0"/>
              <a:t> </a:t>
            </a:r>
            <a:r>
              <a:rPr lang="ru-RU" dirty="0" err="1"/>
              <a:t>празници</a:t>
            </a:r>
            <a:r>
              <a:rPr lang="ru-RU" dirty="0"/>
              <a:t> в </a:t>
            </a:r>
            <a:r>
              <a:rPr lang="ru-RU" dirty="0" err="1"/>
              <a:t>календара</a:t>
            </a:r>
            <a:r>
              <a:rPr lang="ru-RU" dirty="0"/>
              <a:t> на </a:t>
            </a:r>
            <a:r>
              <a:rPr lang="ru-RU" dirty="0" err="1"/>
              <a:t>ромите</a:t>
            </a:r>
            <a:r>
              <a:rPr lang="ru-RU" dirty="0"/>
              <a:t>, но </a:t>
            </a:r>
            <a:r>
              <a:rPr lang="ru-RU" dirty="0" err="1"/>
              <a:t>въпреки</a:t>
            </a:r>
            <a:r>
              <a:rPr lang="ru-RU" dirty="0"/>
              <a:t>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спазват</a:t>
            </a:r>
            <a:r>
              <a:rPr lang="ru-RU" dirty="0"/>
              <a:t> точно </a:t>
            </a:r>
            <a:r>
              <a:rPr lang="ru-RU" dirty="0" err="1"/>
              <a:t>обичаите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666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Коледа при ромите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031" name="Picture 7" descr="Ð¡Ð²ÑÑÐ·Ð°Ð½Ð¾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6" y="1844824"/>
            <a:ext cx="4536504" cy="27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3717032"/>
            <a:ext cx="4608512" cy="273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0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</TotalTime>
  <Words>103</Words>
  <Application>Microsoft Office PowerPoint</Application>
  <PresentationFormat>Презентация на цял екран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5</vt:i4>
      </vt:variant>
    </vt:vector>
  </HeadingPairs>
  <TitlesOfParts>
    <vt:vector size="6" baseType="lpstr">
      <vt:lpstr>Поток</vt:lpstr>
      <vt:lpstr>Коледа</vt:lpstr>
      <vt:lpstr>Как празнуват коледа българите</vt:lpstr>
      <vt:lpstr>Коледари</vt:lpstr>
      <vt:lpstr>Коледа при ромите</vt:lpstr>
      <vt:lpstr>Коледа при ромите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Коледа</dc:title>
  <dc:creator>user</dc:creator>
  <cp:lastModifiedBy>user</cp:lastModifiedBy>
  <cp:revision>6</cp:revision>
  <dcterms:created xsi:type="dcterms:W3CDTF">2019-01-11T11:48:32Z</dcterms:created>
  <dcterms:modified xsi:type="dcterms:W3CDTF">2019-01-11T12:38:12Z</dcterms:modified>
</cp:coreProperties>
</file>