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00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2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3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B3BE67-304D-4206-B951-80CD5CD17FF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6359-AFF4-4C11-B0CC-DEF1EDAC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96" y="1254616"/>
            <a:ext cx="8825658" cy="3329581"/>
          </a:xfrm>
        </p:spPr>
        <p:txBody>
          <a:bodyPr/>
          <a:lstStyle/>
          <a:p>
            <a:pPr algn="ctr"/>
            <a:r>
              <a:rPr lang="bg-BG" sz="6600" dirty="0" smtClean="0"/>
              <a:t>Как празнуват другите държави Коледа</a:t>
            </a:r>
            <a:endParaRPr lang="en-US" sz="6600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Изготвил – Димитър от 8 клас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9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USA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46" y="2498501"/>
            <a:ext cx="4769329" cy="42371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Calibri Light" panose="020F0302020204030204" pitchFamily="34" charset="0"/>
              </a:rPr>
              <a:t>Дядо Коледа, наречен Santa Claus, е роден в Америка през 1860 година. Името му дошло от холандското Sintaklaas. Тогава още нямал червен костюм. През 1863 г. вече летял с шейна теглена от елени, пушел лула и бил облечен в червен костюм.</a:t>
            </a:r>
          </a:p>
          <a:p>
            <a:pPr algn="just"/>
            <a:endParaRPr lang="ru-RU" dirty="0">
              <a:latin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</a:rPr>
              <a:t>Поради голямото разнообразие от националности, в Америка честването на Коледа не е еднакво навсякъде. В Пенсилвания, поставят декоративно селo, нареченo Putz в основата на коледното дърво. Детайлите изобразяват светото семейство и сцени от Христовото Рождество.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470" y="2602136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821" y="4845474"/>
            <a:ext cx="2279829" cy="17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FRANCE</a:t>
            </a:r>
            <a:endParaRPr lang="en-US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026" name="Picture 2" descr="christmas-in-fra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44" y="3090930"/>
            <a:ext cx="2582331" cy="17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6671" y="2480299"/>
            <a:ext cx="6684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Дядо Коледа тук е наричан Pere Noel.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църквите традиционно се разиграва нещо като театрална пиеса за историята на Рождеството. Във всеки дом също присъства малка възстановка на Рождеството от кукли.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Коледното дърво не е особено популярно във Франция. На негово място традиционно се приготвя специален коледен сладкиш, наричан buche de Noеl  – с формата на дръвче.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Le reveillon е традицията на специалната късна френска коледна трапеза. Тя се слага след полунощ и съдържа пуйка, патица, задължително гарнирани с кестени, пастети, шунка и други ястия в зависимост от региона.</a:t>
            </a:r>
          </a:p>
          <a:p>
            <a:endParaRPr lang="ru-R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727" y="5009881"/>
            <a:ext cx="2082697" cy="15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67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142815" cy="34163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Рождество Христово, наричано още Коледа, е един от най-големите празници в християнския свят. В България той е продължение на Бъдни вечер, наричана в някои райони на страната Малка Коледа, Кадена вечеря, Вечерня и Неядка.На 24 декември, преди да бъде наредена празничната трапеза, стопанинът на къщата запалва бъдника - отсечен ствол от дъбово, брястово или крушево дърво. С бъдника разбърква отъня, наричайки: "Колкото искрици, толкоз пиленца, шиленца, теленца и дечица в моя дом!".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070" y="26035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879" y="46300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85" y="1853248"/>
            <a:ext cx="7074772" cy="419548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новогодишната нощ турците сервират кейк с кестени, защото според традицията “Яж сладко, за да бъде сладка годината...”. </a:t>
            </a:r>
          </a:p>
          <a:p>
            <a:endParaRPr lang="ru-RU" dirty="0"/>
          </a:p>
          <a:p>
            <a:r>
              <a:rPr lang="ru-RU" dirty="0"/>
              <a:t>Турците имат множество суеверия, свързани с добрия и лошия късмет,като например: </a:t>
            </a:r>
          </a:p>
          <a:p>
            <a:endParaRPr lang="ru-RU" dirty="0"/>
          </a:p>
          <a:p>
            <a:r>
              <a:rPr lang="ru-RU" dirty="0"/>
              <a:t>» В полунощ на Нова година отключват вратата си и поръсват сол отвън, за да прогонят лошия късмет. </a:t>
            </a:r>
          </a:p>
          <a:p>
            <a:endParaRPr lang="ru-RU" dirty="0"/>
          </a:p>
          <a:p>
            <a:r>
              <a:rPr lang="ru-RU" dirty="0"/>
              <a:t>» В новогодишната нощ в Турция се носи червено бельо, такова може да бъде подарено и на приятели, което е на късмет. </a:t>
            </a:r>
          </a:p>
          <a:p>
            <a:endParaRPr lang="ru-RU" dirty="0"/>
          </a:p>
          <a:p>
            <a:r>
              <a:rPr lang="ru-RU" dirty="0"/>
              <a:t>» На Нова година голяма част от местните чакат пред телевизорите, за да проверят лотарийните си билети. Смятат, че късметът работи особено добре на този ден.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45412" y="2704562"/>
            <a:ext cx="2668621" cy="17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18" y="576737"/>
            <a:ext cx="8770571" cy="1560716"/>
          </a:xfrm>
        </p:spPr>
        <p:txBody>
          <a:bodyPr/>
          <a:lstStyle/>
          <a:p>
            <a:r>
              <a:rPr lang="en-US" dirty="0" smtClean="0"/>
              <a:t>JAPAN (QPONIA)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18" y="2554310"/>
            <a:ext cx="5669387" cy="3651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Празникът за японците е време за неограничени покупки и преяждане. Повечето японски семейства с деца не пропускат да сложат елха в дома си, а под нея поставят красиво опаковани подаръци. Коледните дървета в търговските центрове са украсени с изкуствени лампички, а празничните песни приканват купувачите към щедрост.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Япония Коледа не се приема като семеен празник, а по-скоро като повод за празнуване, организиране на партита и възможност за нови запознанства. На Коледната вечер различни фирми от развлекателния бранш организират срещи с непознати и обичат да сватосват двойки.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63" y="978794"/>
            <a:ext cx="2938051" cy="220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63" y="4016047"/>
            <a:ext cx="3767687" cy="2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558"/>
          </a:xfrm>
        </p:spPr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Благодаря!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2163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505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BatangChe</vt:lpstr>
      <vt:lpstr>Arial</vt:lpstr>
      <vt:lpstr>Bell MT</vt:lpstr>
      <vt:lpstr>Blackadder ITC</vt:lpstr>
      <vt:lpstr>Calibri Light</vt:lpstr>
      <vt:lpstr>Century Gothic</vt:lpstr>
      <vt:lpstr>Wingdings 3</vt:lpstr>
      <vt:lpstr>Ion</vt:lpstr>
      <vt:lpstr>Как празнуват другите държави Коледа</vt:lpstr>
      <vt:lpstr>USA</vt:lpstr>
      <vt:lpstr>FRANCE</vt:lpstr>
      <vt:lpstr>BULGARIA</vt:lpstr>
      <vt:lpstr>TURKEY</vt:lpstr>
      <vt:lpstr>JAPAN (QPONIA)</vt:lpstr>
      <vt:lpstr>   Благодаря!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празнуват другите държави Коледа</dc:title>
  <dc:creator>6</dc:creator>
  <cp:lastModifiedBy>Administrator</cp:lastModifiedBy>
  <cp:revision>8</cp:revision>
  <dcterms:created xsi:type="dcterms:W3CDTF">2018-12-21T10:44:40Z</dcterms:created>
  <dcterms:modified xsi:type="dcterms:W3CDTF">2019-01-11T12:50:32Z</dcterms:modified>
</cp:coreProperties>
</file>