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60" r:id="rId3"/>
    <p:sldId id="261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>
        <p:scale>
          <a:sx n="81" d="100"/>
          <a:sy n="81" d="100"/>
        </p:scale>
        <p:origin x="-78" y="-5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Заглавен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авоъгъл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авоъгълник 18"/>
          <p:cNvSpPr>
            <a:spLocks noChangeArrowheads="1"/>
          </p:cNvSpPr>
          <p:nvPr/>
        </p:nvSpPr>
        <p:spPr bwMode="white">
          <a:xfrm>
            <a:off x="11988800" y="3048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авоъгълник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авоъгълник 11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лавие 8"/>
          <p:cNvSpPr>
            <a:spLocks noGrp="1"/>
          </p:cNvSpPr>
          <p:nvPr>
            <p:ph type="subTitle" idx="1"/>
          </p:nvPr>
        </p:nvSpPr>
        <p:spPr>
          <a:xfrm>
            <a:off x="1828800" y="2819400"/>
            <a:ext cx="85344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bg-BG" smtClean="0"/>
              <a:t>Щракнете за редакция стил подзагл. обр.</a:t>
            </a:r>
            <a:endParaRPr kumimoji="0" lang="en-US"/>
          </a:p>
        </p:txBody>
      </p:sp>
      <p:sp>
        <p:nvSpPr>
          <p:cNvPr id="28" name="Контейнер за 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F666-1795-496C-8062-96D6F8F221CF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17" name="Контейнер за долния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Право съединение 6"/>
          <p:cNvSpPr>
            <a:spLocks noChangeShapeType="1"/>
          </p:cNvSpPr>
          <p:nvPr/>
        </p:nvSpPr>
        <p:spPr bwMode="auto">
          <a:xfrm>
            <a:off x="207264" y="2420112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авоъгълник 9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Контейнер за номер на слайда 28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685D69-AFB8-4095-A3ED-88E07DC9E42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Заглавие 7"/>
          <p:cNvSpPr>
            <a:spLocks noGrp="1"/>
          </p:cNvSpPr>
          <p:nvPr>
            <p:ph type="ctrTitle"/>
          </p:nvPr>
        </p:nvSpPr>
        <p:spPr>
          <a:xfrm>
            <a:off x="914400" y="381000"/>
            <a:ext cx="103632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F666-1795-496C-8062-96D6F8F221CF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85D69-AFB8-4095-A3ED-88E07DC9E42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но заглавие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ъгълник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авоъгълник 7"/>
          <p:cNvSpPr>
            <a:spLocks noChangeArrowheads="1"/>
          </p:cNvSpPr>
          <p:nvPr/>
        </p:nvSpPr>
        <p:spPr bwMode="white">
          <a:xfrm>
            <a:off x="9347200" y="0"/>
            <a:ext cx="28448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авоъгълник 8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авоъгълник 9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авоъгълник 10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авоъгълник 11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аво съединение 12"/>
          <p:cNvSpPr>
            <a:spLocks noChangeShapeType="1"/>
          </p:cNvSpPr>
          <p:nvPr/>
        </p:nvSpPr>
        <p:spPr bwMode="auto">
          <a:xfrm rot="5400000">
            <a:off x="6403340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9119616" y="2925763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9245600" y="3020251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9221216" y="3009902"/>
            <a:ext cx="609600" cy="441325"/>
          </a:xfrm>
        </p:spPr>
        <p:txBody>
          <a:bodyPr/>
          <a:lstStyle/>
          <a:p>
            <a:fld id="{D2685D69-AFB8-4095-A3ED-88E07DC9E42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Контейнер за вертикален текст 2"/>
          <p:cNvSpPr>
            <a:spLocks noGrp="1"/>
          </p:cNvSpPr>
          <p:nvPr>
            <p:ph type="body" orient="vert" idx="1"/>
          </p:nvPr>
        </p:nvSpPr>
        <p:spPr>
          <a:xfrm>
            <a:off x="406400" y="304800"/>
            <a:ext cx="8737600" cy="5821366"/>
          </a:xfrm>
        </p:spPr>
        <p:txBody>
          <a:bodyPr vert="eaVert"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F666-1795-496C-8062-96D6F8F221CF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Вертикално заглавие 1"/>
          <p:cNvSpPr>
            <a:spLocks noGrp="1"/>
          </p:cNvSpPr>
          <p:nvPr>
            <p:ph type="title" orient="vert"/>
          </p:nvPr>
        </p:nvSpPr>
        <p:spPr>
          <a:xfrm>
            <a:off x="9855200" y="304802"/>
            <a:ext cx="1930400" cy="5851525"/>
          </a:xfrm>
        </p:spPr>
        <p:txBody>
          <a:bodyPr vert="eaVert"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F666-1795-496C-8062-96D6F8F221CF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5815584" y="1026373"/>
            <a:ext cx="609600" cy="441325"/>
          </a:xfrm>
        </p:spPr>
        <p:txBody>
          <a:bodyPr/>
          <a:lstStyle/>
          <a:p>
            <a:fld id="{D2685D69-AFB8-4095-A3ED-88E07DC9E42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Контейнер за съдържание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5720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лавка на секция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авоъгълник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авоъгъл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авоъгълник 15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>
            <a:spLocks noChangeArrowheads="1"/>
          </p:cNvSpPr>
          <p:nvPr/>
        </p:nvSpPr>
        <p:spPr bwMode="white">
          <a:xfrm>
            <a:off x="11988800" y="1905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авоъгълник 18"/>
          <p:cNvSpPr>
            <a:spLocks noChangeArrowheads="1"/>
          </p:cNvSpPr>
          <p:nvPr/>
        </p:nvSpPr>
        <p:spPr bwMode="white">
          <a:xfrm>
            <a:off x="203200" y="2286000"/>
            <a:ext cx="11777472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авоъгълник 11"/>
          <p:cNvSpPr>
            <a:spLocks noChangeArrowheads="1"/>
          </p:cNvSpPr>
          <p:nvPr/>
        </p:nvSpPr>
        <p:spPr bwMode="auto">
          <a:xfrm>
            <a:off x="207264" y="142352"/>
            <a:ext cx="11777472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1824568" y="2743200"/>
            <a:ext cx="8640232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13" name="Правоъгълник 12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авоъгълник 13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Контейнер за долния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Контейнер за 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F666-1795-496C-8062-96D6F8F221CF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8" name="Право съединение 7"/>
          <p:cNvSpPr>
            <a:spLocks noChangeShapeType="1"/>
          </p:cNvSpPr>
          <p:nvPr/>
        </p:nvSpPr>
        <p:spPr bwMode="auto">
          <a:xfrm>
            <a:off x="203200" y="2438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5689600" y="2115312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5815584" y="2209800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Контейнер за номер на слайда 5"/>
          <p:cNvSpPr>
            <a:spLocks noGrp="1"/>
          </p:cNvSpPr>
          <p:nvPr>
            <p:ph type="sldNum" sz="quarter" idx="12"/>
          </p:nvPr>
        </p:nvSpPr>
        <p:spPr>
          <a:xfrm>
            <a:off x="5791200" y="2199451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685D69-AFB8-4095-A3ED-88E07DC9E42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963084" y="533400"/>
            <a:ext cx="103632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7721600" y="6409944"/>
            <a:ext cx="4059936" cy="365760"/>
          </a:xfrm>
        </p:spPr>
        <p:txBody>
          <a:bodyPr/>
          <a:lstStyle/>
          <a:p>
            <a:fld id="{B19CF666-1795-496C-8062-96D6F8F221CF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685D69-AFB8-4095-A3ED-88E07DC9E42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Право съединение 7"/>
          <p:cNvSpPr>
            <a:spLocks noChangeShapeType="1"/>
          </p:cNvSpPr>
          <p:nvPr/>
        </p:nvSpPr>
        <p:spPr bwMode="auto">
          <a:xfrm flipV="1">
            <a:off x="6084107" y="1575653"/>
            <a:ext cx="11895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Контейнер за съдържание 9"/>
          <p:cNvSpPr>
            <a:spLocks noGrp="1"/>
          </p:cNvSpPr>
          <p:nvPr>
            <p:ph sz="half" idx="1"/>
          </p:nvPr>
        </p:nvSpPr>
        <p:spPr>
          <a:xfrm>
            <a:off x="402336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2" name="Контейнер за съдържание 11"/>
          <p:cNvSpPr>
            <a:spLocks noGrp="1"/>
          </p:cNvSpPr>
          <p:nvPr>
            <p:ph sz="half" idx="2"/>
          </p:nvPr>
        </p:nvSpPr>
        <p:spPr>
          <a:xfrm>
            <a:off x="6400800" y="1371600"/>
            <a:ext cx="53848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 flipV="1">
            <a:off x="6096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авоъгълник 19"/>
          <p:cNvSpPr>
            <a:spLocks noChangeArrowheads="1"/>
          </p:cNvSpPr>
          <p:nvPr/>
        </p:nvSpPr>
        <p:spPr bwMode="white">
          <a:xfrm>
            <a:off x="0" y="0"/>
            <a:ext cx="12192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авоъгълник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авоъгълник 20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авоъгълник 21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авоъгълник 10"/>
          <p:cNvSpPr/>
          <p:nvPr/>
        </p:nvSpPr>
        <p:spPr>
          <a:xfrm>
            <a:off x="203200" y="1371600"/>
            <a:ext cx="11777472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авоъгълник 12"/>
          <p:cNvSpPr>
            <a:spLocks noChangeArrowheads="1"/>
          </p:cNvSpPr>
          <p:nvPr/>
        </p:nvSpPr>
        <p:spPr bwMode="auto">
          <a:xfrm>
            <a:off x="194564" y="6391656"/>
            <a:ext cx="11777472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5386917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3"/>
          </p:nvPr>
        </p:nvSpPr>
        <p:spPr>
          <a:xfrm>
            <a:off x="6388441" y="1524000"/>
            <a:ext cx="5389033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7" name="Контейнер за 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F666-1795-496C-8062-96D6F8F221CF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8" name="Контейнер за долния колонтитул 7"/>
          <p:cNvSpPr>
            <a:spLocks noGrp="1"/>
          </p:cNvSpPr>
          <p:nvPr>
            <p:ph type="ftr" sz="quarter" idx="11"/>
          </p:nvPr>
        </p:nvSpPr>
        <p:spPr>
          <a:xfrm>
            <a:off x="406400" y="6409944"/>
            <a:ext cx="47752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Право съединение 14"/>
          <p:cNvSpPr>
            <a:spLocks noChangeShapeType="1"/>
          </p:cNvSpPr>
          <p:nvPr/>
        </p:nvSpPr>
        <p:spPr bwMode="auto">
          <a:xfrm>
            <a:off x="203200" y="128016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Контейнер за съдържание 23"/>
          <p:cNvSpPr>
            <a:spLocks noGrp="1"/>
          </p:cNvSpPr>
          <p:nvPr>
            <p:ph sz="quarter" idx="2"/>
          </p:nvPr>
        </p:nvSpPr>
        <p:spPr>
          <a:xfrm>
            <a:off x="402336" y="2471383"/>
            <a:ext cx="5388864" cy="3818404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26" name="Контейнер за съдържание 25"/>
          <p:cNvSpPr>
            <a:spLocks noGrp="1"/>
          </p:cNvSpPr>
          <p:nvPr>
            <p:ph sz="quarter" idx="4"/>
          </p:nvPr>
        </p:nvSpPr>
        <p:spPr>
          <a:xfrm>
            <a:off x="6400800" y="2471383"/>
            <a:ext cx="5384800" cy="3822192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Контейнер за номер на слайда 8"/>
          <p:cNvSpPr>
            <a:spLocks noGrp="1"/>
          </p:cNvSpPr>
          <p:nvPr>
            <p:ph type="sldNum" sz="quarter" idx="12"/>
          </p:nvPr>
        </p:nvSpPr>
        <p:spPr>
          <a:xfrm>
            <a:off x="5791200" y="1042417"/>
            <a:ext cx="609600" cy="441325"/>
          </a:xfrm>
        </p:spPr>
        <p:txBody>
          <a:bodyPr/>
          <a:lstStyle>
            <a:lvl1pPr algn="ctr">
              <a:defRPr/>
            </a:lvl1pPr>
          </a:lstStyle>
          <a:p>
            <a:fld id="{D2685D69-AFB8-4095-A3ED-88E07DC9E429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Заглавие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F666-1795-496C-8062-96D6F8F221CF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4" name="Контейнер за долния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Контейнер за номер на слайда 4"/>
          <p:cNvSpPr>
            <a:spLocks noGrp="1"/>
          </p:cNvSpPr>
          <p:nvPr>
            <p:ph type="sldNum" sz="quarter" idx="12"/>
          </p:nvPr>
        </p:nvSpPr>
        <p:spPr>
          <a:xfrm>
            <a:off x="5791200" y="1036021"/>
            <a:ext cx="609600" cy="441325"/>
          </a:xfrm>
        </p:spPr>
        <p:txBody>
          <a:bodyPr/>
          <a:lstStyle/>
          <a:p>
            <a:fld id="{D2685D69-AFB8-4095-A3ED-88E07DC9E4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авоъгълник 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авоъгълник 7"/>
          <p:cNvSpPr>
            <a:spLocks noChangeArrowheads="1"/>
          </p:cNvSpPr>
          <p:nvPr/>
        </p:nvSpPr>
        <p:spPr bwMode="white">
          <a:xfrm>
            <a:off x="0" y="0"/>
            <a:ext cx="12192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авоъгълник 9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авоъгълник 8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авоъгълник 4"/>
          <p:cNvSpPr>
            <a:spLocks noChangeArrowheads="1"/>
          </p:cNvSpPr>
          <p:nvPr/>
        </p:nvSpPr>
        <p:spPr bwMode="auto">
          <a:xfrm>
            <a:off x="195072" y="6391657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авоъгълник 5"/>
          <p:cNvSpPr>
            <a:spLocks noChangeArrowheads="1"/>
          </p:cNvSpPr>
          <p:nvPr/>
        </p:nvSpPr>
        <p:spPr bwMode="auto">
          <a:xfrm>
            <a:off x="203200" y="158496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Контейнер за 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F666-1795-496C-8062-96D6F8F221CF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Контейнер за номер на слайда 3"/>
          <p:cNvSpPr>
            <a:spLocks noGrp="1"/>
          </p:cNvSpPr>
          <p:nvPr>
            <p:ph type="sldNum" sz="quarter" idx="12"/>
          </p:nvPr>
        </p:nvSpPr>
        <p:spPr>
          <a:xfrm>
            <a:off x="5689600" y="6324600"/>
            <a:ext cx="8128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2685D69-AFB8-4095-A3ED-88E07DC9E42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Съдържание с надпис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авоъгълник 18"/>
          <p:cNvSpPr>
            <a:spLocks noChangeArrowheads="1"/>
          </p:cNvSpPr>
          <p:nvPr/>
        </p:nvSpPr>
        <p:spPr bwMode="auto">
          <a:xfrm>
            <a:off x="203200" y="152400"/>
            <a:ext cx="11777472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авоъгълник 14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авоъгълник 15"/>
          <p:cNvSpPr>
            <a:spLocks noChangeArrowheads="1"/>
          </p:cNvSpPr>
          <p:nvPr/>
        </p:nvSpPr>
        <p:spPr bwMode="white">
          <a:xfrm>
            <a:off x="0" y="0"/>
            <a:ext cx="12192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авоъгълник 16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авоъгълник 12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508000" y="914400"/>
            <a:ext cx="31496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Текстов контейнер 2"/>
          <p:cNvSpPr>
            <a:spLocks noGrp="1"/>
          </p:cNvSpPr>
          <p:nvPr>
            <p:ph type="body" idx="2"/>
          </p:nvPr>
        </p:nvSpPr>
        <p:spPr>
          <a:xfrm>
            <a:off x="508000" y="1981201"/>
            <a:ext cx="31496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8" name="Правоъгълник 7"/>
          <p:cNvSpPr>
            <a:spLocks noChangeArrowheads="1"/>
          </p:cNvSpPr>
          <p:nvPr/>
        </p:nvSpPr>
        <p:spPr bwMode="auto">
          <a:xfrm>
            <a:off x="203200" y="152400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аво съединение 8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Контейнер за съдържание 19"/>
          <p:cNvSpPr>
            <a:spLocks noGrp="1"/>
          </p:cNvSpPr>
          <p:nvPr>
            <p:ph sz="quarter" idx="1"/>
          </p:nvPr>
        </p:nvSpPr>
        <p:spPr>
          <a:xfrm>
            <a:off x="4165600" y="685800"/>
            <a:ext cx="7518400" cy="5410200"/>
          </a:xfrm>
        </p:spPr>
        <p:txBody>
          <a:bodyPr/>
          <a:lstStyle/>
          <a:p>
            <a:pPr lvl="0" eaLnBrk="1" latinLnBrk="0" hangingPunct="1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lang="bg-BG" smtClean="0"/>
              <a:t>Второ ниво</a:t>
            </a:r>
          </a:p>
          <a:p>
            <a:pPr lvl="2" eaLnBrk="1" latinLnBrk="0" hangingPunct="1"/>
            <a:r>
              <a:rPr lang="bg-BG" smtClean="0"/>
              <a:t>Трето ниво</a:t>
            </a:r>
          </a:p>
          <a:p>
            <a:pPr lvl="3" eaLnBrk="1" latinLnBrk="0" hangingPunct="1"/>
            <a:r>
              <a:rPr lang="bg-BG" smtClean="0"/>
              <a:t>Четвърто ниво</a:t>
            </a:r>
          </a:p>
          <a:p>
            <a:pPr lvl="4" eaLnBrk="1" latinLnBrk="0" hangingPunct="1"/>
            <a:r>
              <a:rPr lang="bg-BG" smtClean="0"/>
              <a:t>Пето ниво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685D69-AFB8-4095-A3ED-88E07DC9E429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Правоъгълник 20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CF666-1795-496C-8062-96D6F8F221CF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51104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аво съединение 20"/>
          <p:cNvSpPr>
            <a:spLocks noChangeShapeType="1"/>
          </p:cNvSpPr>
          <p:nvPr/>
        </p:nvSpPr>
        <p:spPr bwMode="auto">
          <a:xfrm>
            <a:off x="203200" y="533400"/>
            <a:ext cx="11777472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авоъгълник 18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авоъгълник 15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авоъгълник 16"/>
          <p:cNvSpPr>
            <a:spLocks noChangeArrowheads="1"/>
          </p:cNvSpPr>
          <p:nvPr/>
        </p:nvSpPr>
        <p:spPr bwMode="white">
          <a:xfrm>
            <a:off x="0" y="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авоъгълник 19"/>
          <p:cNvSpPr>
            <a:spLocks noChangeArrowheads="1"/>
          </p:cNvSpPr>
          <p:nvPr/>
        </p:nvSpPr>
        <p:spPr bwMode="auto">
          <a:xfrm>
            <a:off x="203200" y="152400"/>
            <a:ext cx="11777472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авоъгълник 7"/>
          <p:cNvSpPr/>
          <p:nvPr/>
        </p:nvSpPr>
        <p:spPr>
          <a:xfrm>
            <a:off x="203200" y="609600"/>
            <a:ext cx="36576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авоъгълник 14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727200" y="228600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853184" y="323088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12"/>
          </p:nvPr>
        </p:nvSpPr>
        <p:spPr>
          <a:xfrm>
            <a:off x="1828800" y="312739"/>
            <a:ext cx="609600" cy="441325"/>
          </a:xfrm>
        </p:spPr>
        <p:txBody>
          <a:bodyPr/>
          <a:lstStyle/>
          <a:p>
            <a:fld id="{D2685D69-AFB8-4095-A3ED-88E07DC9E42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4000500" y="5029200"/>
            <a:ext cx="78232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3" name="Контейнер за картина 2"/>
          <p:cNvSpPr>
            <a:spLocks noGrp="1"/>
          </p:cNvSpPr>
          <p:nvPr>
            <p:ph type="pic" idx="1"/>
          </p:nvPr>
        </p:nvSpPr>
        <p:spPr>
          <a:xfrm>
            <a:off x="4000500" y="609600"/>
            <a:ext cx="78232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bg-BG" smtClean="0"/>
              <a:t>Щракнете върху иконата, за да добавите картина</a:t>
            </a:r>
            <a:endParaRPr kumimoji="0" lang="en-US" dirty="0"/>
          </a:p>
        </p:txBody>
      </p:sp>
      <p:sp>
        <p:nvSpPr>
          <p:cNvPr id="4" name="Текстов контейнер 3"/>
          <p:cNvSpPr>
            <a:spLocks noGrp="1"/>
          </p:cNvSpPr>
          <p:nvPr>
            <p:ph type="body" sz="half" idx="2"/>
          </p:nvPr>
        </p:nvSpPr>
        <p:spPr>
          <a:xfrm>
            <a:off x="508000" y="990600"/>
            <a:ext cx="32512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22" name="Правоъгълник 21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Контейнер за дата 4"/>
          <p:cNvSpPr>
            <a:spLocks noGrp="1"/>
          </p:cNvSpPr>
          <p:nvPr>
            <p:ph type="dt" sz="half" idx="10"/>
          </p:nvPr>
        </p:nvSpPr>
        <p:spPr>
          <a:xfrm>
            <a:off x="7717536" y="6404984"/>
            <a:ext cx="4059936" cy="365760"/>
          </a:xfrm>
        </p:spPr>
        <p:txBody>
          <a:bodyPr/>
          <a:lstStyle/>
          <a:p>
            <a:fld id="{B19CF666-1795-496C-8062-96D6F8F221CF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11"/>
          </p:nvPr>
        </p:nvSpPr>
        <p:spPr>
          <a:xfrm>
            <a:off x="402336" y="6410848"/>
            <a:ext cx="4779264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авоъгълник 16"/>
          <p:cNvSpPr>
            <a:spLocks noChangeArrowheads="1"/>
          </p:cNvSpPr>
          <p:nvPr/>
        </p:nvSpPr>
        <p:spPr bwMode="white">
          <a:xfrm>
            <a:off x="0" y="6705600"/>
            <a:ext cx="12192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авоъгълник 15"/>
          <p:cNvSpPr>
            <a:spLocks noChangeArrowheads="1"/>
          </p:cNvSpPr>
          <p:nvPr/>
        </p:nvSpPr>
        <p:spPr bwMode="white">
          <a:xfrm>
            <a:off x="0" y="1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авоъгълник 17"/>
          <p:cNvSpPr>
            <a:spLocks noChangeArrowheads="1"/>
          </p:cNvSpPr>
          <p:nvPr/>
        </p:nvSpPr>
        <p:spPr bwMode="white">
          <a:xfrm>
            <a:off x="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авоъгълник 18"/>
          <p:cNvSpPr>
            <a:spLocks noChangeArrowheads="1"/>
          </p:cNvSpPr>
          <p:nvPr/>
        </p:nvSpPr>
        <p:spPr bwMode="white">
          <a:xfrm>
            <a:off x="11988800" y="0"/>
            <a:ext cx="2032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авоъгълник 8"/>
          <p:cNvSpPr>
            <a:spLocks noChangeArrowheads="1"/>
          </p:cNvSpPr>
          <p:nvPr/>
        </p:nvSpPr>
        <p:spPr bwMode="auto">
          <a:xfrm>
            <a:off x="199136" y="6388386"/>
            <a:ext cx="11777472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Контейнер за дата 13"/>
          <p:cNvSpPr>
            <a:spLocks noGrp="1"/>
          </p:cNvSpPr>
          <p:nvPr>
            <p:ph type="dt" sz="half" idx="2"/>
          </p:nvPr>
        </p:nvSpPr>
        <p:spPr>
          <a:xfrm>
            <a:off x="7721600" y="6404984"/>
            <a:ext cx="4059936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19CF666-1795-496C-8062-96D6F8F221CF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3" name="Контейнер за долния колонтитул 2"/>
          <p:cNvSpPr>
            <a:spLocks noGrp="1"/>
          </p:cNvSpPr>
          <p:nvPr>
            <p:ph type="ftr" sz="quarter" idx="3"/>
          </p:nvPr>
        </p:nvSpPr>
        <p:spPr>
          <a:xfrm>
            <a:off x="406400" y="6410848"/>
            <a:ext cx="4775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Правоъгълник 7"/>
          <p:cNvSpPr>
            <a:spLocks noChangeArrowheads="1"/>
          </p:cNvSpPr>
          <p:nvPr/>
        </p:nvSpPr>
        <p:spPr bwMode="auto">
          <a:xfrm>
            <a:off x="203200" y="155448"/>
            <a:ext cx="11777472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аво съединение 9"/>
          <p:cNvSpPr>
            <a:spLocks noChangeShapeType="1"/>
          </p:cNvSpPr>
          <p:nvPr/>
        </p:nvSpPr>
        <p:spPr bwMode="auto">
          <a:xfrm>
            <a:off x="203200" y="1276743"/>
            <a:ext cx="1177747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5815584" y="1050524"/>
            <a:ext cx="560832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Контейнер за номер на слайда 22"/>
          <p:cNvSpPr>
            <a:spLocks noGrp="1"/>
          </p:cNvSpPr>
          <p:nvPr>
            <p:ph type="sldNum" sz="quarter" idx="4"/>
          </p:nvPr>
        </p:nvSpPr>
        <p:spPr>
          <a:xfrm>
            <a:off x="5791200" y="1040175"/>
            <a:ext cx="6096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D2685D69-AFB8-4095-A3ED-88E07DC9E429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Контейнер за заглавие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bg-BG" smtClean="0"/>
              <a:t>Редакт. стил загл. образец</a:t>
            </a:r>
            <a:endParaRPr kumimoji="0" lang="en-US"/>
          </a:p>
        </p:txBody>
      </p:sp>
      <p:sp>
        <p:nvSpPr>
          <p:cNvPr id="13" name="Текстов контейнер 12"/>
          <p:cNvSpPr>
            <a:spLocks noGrp="1"/>
          </p:cNvSpPr>
          <p:nvPr>
            <p:ph type="body" idx="1"/>
          </p:nvPr>
        </p:nvSpPr>
        <p:spPr>
          <a:xfrm>
            <a:off x="402336" y="1524000"/>
            <a:ext cx="113792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bg-BG" smtClean="0"/>
              <a:t>Щракнете, за да редактирате стиловете на текста в образеца</a:t>
            </a:r>
          </a:p>
          <a:p>
            <a:pPr lvl="1" eaLnBrk="1" latinLnBrk="0" hangingPunct="1"/>
            <a:r>
              <a:rPr kumimoji="0" lang="bg-BG" smtClean="0"/>
              <a:t>Второ ниво</a:t>
            </a:r>
          </a:p>
          <a:p>
            <a:pPr lvl="2" eaLnBrk="1" latinLnBrk="0" hangingPunct="1"/>
            <a:r>
              <a:rPr kumimoji="0" lang="bg-BG" smtClean="0"/>
              <a:t>Трето ниво</a:t>
            </a:r>
          </a:p>
          <a:p>
            <a:pPr lvl="3" eaLnBrk="1" latinLnBrk="0" hangingPunct="1"/>
            <a:r>
              <a:rPr kumimoji="0" lang="bg-BG" smtClean="0"/>
              <a:t>Четвърто ниво</a:t>
            </a:r>
          </a:p>
          <a:p>
            <a:pPr lvl="4" eaLnBrk="1" latinLnBrk="0" hangingPunct="1"/>
            <a:r>
              <a:rPr kumimoji="0" lang="bg-BG" smtClean="0"/>
              <a:t>Пето ниво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40523" y="2667000"/>
            <a:ext cx="8534400" cy="1752600"/>
          </a:xfrm>
        </p:spPr>
        <p:txBody>
          <a:bodyPr>
            <a:normAutofit fontScale="92500"/>
          </a:bodyPr>
          <a:lstStyle/>
          <a:p>
            <a:r>
              <a:rPr lang="en-US" sz="6600" dirty="0" smtClean="0">
                <a:latin typeface="Century" panose="02040604050505020304" pitchFamily="18" charset="0"/>
              </a:rPr>
              <a:t>         </a:t>
            </a:r>
            <a:r>
              <a:rPr lang="bg-BG" sz="7000" dirty="0" smtClean="0">
                <a:latin typeface="Century" panose="02040604050505020304" pitchFamily="18" charset="0"/>
              </a:rPr>
              <a:t>8-ми април</a:t>
            </a:r>
            <a:endParaRPr lang="en-US" sz="7000" dirty="0">
              <a:latin typeface="Century" panose="02040604050505020304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>
                <a:latin typeface="Century" panose="02040604050505020304" pitchFamily="18" charset="0"/>
              </a:rPr>
              <a:t>Международен ден</a:t>
            </a:r>
            <a:r>
              <a:rPr lang="en-US" dirty="0" smtClean="0">
                <a:latin typeface="Century" panose="02040604050505020304" pitchFamily="18" charset="0"/>
              </a:rPr>
              <a:t> </a:t>
            </a:r>
            <a:r>
              <a:rPr lang="bg-BG" dirty="0" smtClean="0">
                <a:latin typeface="Century" panose="02040604050505020304" pitchFamily="18" charset="0"/>
              </a:rPr>
              <a:t> на ромите</a:t>
            </a:r>
            <a:endParaRPr lang="en-US" dirty="0">
              <a:latin typeface="Century" panose="02040604050505020304" pitchFamily="18" charset="0"/>
            </a:endParaRPr>
          </a:p>
        </p:txBody>
      </p:sp>
      <p:sp>
        <p:nvSpPr>
          <p:cNvPr id="5" name="Текстово поле 4"/>
          <p:cNvSpPr txBox="1"/>
          <p:nvPr/>
        </p:nvSpPr>
        <p:spPr>
          <a:xfrm>
            <a:off x="6119446" y="5662246"/>
            <a:ext cx="4465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sz="2400" dirty="0" smtClean="0"/>
              <a:t>Изготвила: Галена от </a:t>
            </a:r>
            <a:r>
              <a:rPr lang="bg-BG" sz="2400" dirty="0" err="1" smtClean="0"/>
              <a:t>Vв</a:t>
            </a:r>
            <a:r>
              <a:rPr lang="bg-BG" sz="2400" dirty="0" smtClean="0"/>
              <a:t> клас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2631425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entury" panose="02040604050505020304" pitchFamily="18" charset="0"/>
              </a:rPr>
              <a:t>8</a:t>
            </a:r>
            <a:r>
              <a:rPr lang="bg-BG" dirty="0" smtClean="0">
                <a:latin typeface="Century" panose="02040604050505020304" pitchFamily="18" charset="0"/>
              </a:rPr>
              <a:t>. април</a:t>
            </a:r>
            <a:endParaRPr lang="en-US" dirty="0">
              <a:latin typeface="Century" panose="02040604050505020304" pitchFamily="18" charset="0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4368956" cy="4572000"/>
          </a:xfrm>
        </p:spPr>
        <p:txBody>
          <a:bodyPr/>
          <a:lstStyle/>
          <a:p>
            <a:r>
              <a:rPr lang="ru-RU" dirty="0" err="1"/>
              <a:t>Международният</a:t>
            </a:r>
            <a:r>
              <a:rPr lang="ru-RU" dirty="0"/>
              <a:t> </a:t>
            </a:r>
            <a:r>
              <a:rPr lang="ru-RU" dirty="0" err="1"/>
              <a:t>ден</a:t>
            </a:r>
            <a:r>
              <a:rPr lang="ru-RU" dirty="0"/>
              <a:t> на </a:t>
            </a:r>
            <a:r>
              <a:rPr lang="ru-RU" dirty="0" err="1"/>
              <a:t>ромите</a:t>
            </a:r>
            <a:r>
              <a:rPr lang="ru-RU" dirty="0"/>
              <a:t> се </a:t>
            </a:r>
            <a:r>
              <a:rPr lang="ru-RU" dirty="0" err="1"/>
              <a:t>чества</a:t>
            </a:r>
            <a:r>
              <a:rPr lang="ru-RU" dirty="0"/>
              <a:t> ежегодно от ООН и </a:t>
            </a:r>
            <a:r>
              <a:rPr lang="ru-RU" dirty="0" err="1"/>
              <a:t>Европейския</a:t>
            </a:r>
            <a:r>
              <a:rPr lang="ru-RU" dirty="0"/>
              <a:t> </a:t>
            </a:r>
            <a:r>
              <a:rPr lang="ru-RU" dirty="0" err="1"/>
              <a:t>съюз</a:t>
            </a:r>
            <a:r>
              <a:rPr lang="ru-RU" dirty="0"/>
              <a:t> от 1992 г., </a:t>
            </a:r>
            <a:r>
              <a:rPr lang="ru-RU" dirty="0" err="1"/>
              <a:t>когато</a:t>
            </a:r>
            <a:r>
              <a:rPr lang="ru-RU" dirty="0"/>
              <a:t> е предложен от </a:t>
            </a:r>
            <a:r>
              <a:rPr lang="ru-RU" dirty="0" err="1"/>
              <a:t>международната</a:t>
            </a:r>
            <a:r>
              <a:rPr lang="ru-RU" dirty="0"/>
              <a:t> организация „Романо </a:t>
            </a:r>
            <a:r>
              <a:rPr lang="ru-RU" dirty="0" err="1"/>
              <a:t>юнион</a:t>
            </a:r>
            <a:r>
              <a:rPr lang="ru-RU" dirty="0" smtClean="0"/>
              <a:t>“</a:t>
            </a:r>
            <a:endParaRPr lang="bg-BG" dirty="0"/>
          </a:p>
        </p:txBody>
      </p:sp>
      <p:pic>
        <p:nvPicPr>
          <p:cNvPr id="1026" name="Picture 2" descr="http://slivenpress.bg/images/den_na_romit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29" y="1915545"/>
            <a:ext cx="4639163" cy="3687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991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З</a:t>
            </a:r>
            <a:r>
              <a:rPr lang="bg-BG" dirty="0" smtClean="0"/>
              <a:t>наме </a:t>
            </a:r>
            <a:r>
              <a:rPr lang="bg-BG" dirty="0"/>
              <a:t>на ромите </a:t>
            </a:r>
            <a:endParaRPr lang="bg-BG" dirty="0"/>
          </a:p>
        </p:txBody>
      </p:sp>
      <p:pic>
        <p:nvPicPr>
          <p:cNvPr id="4" name="Контейнер за съдържание 3" descr="https://upload.wikimedia.org/wikipedia/commons/thumb/1/10/Flag_of_the_Romani_people.svg/1024px-Flag_of_the_Romani_people.svg.png"/>
          <p:cNvPicPr>
            <a:picLocks noGrp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504092" y="2004647"/>
            <a:ext cx="4982308" cy="36107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Контейнер за съдържание 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bg-BG" dirty="0"/>
              <a:t> </a:t>
            </a:r>
            <a:r>
              <a:rPr lang="bg-BG" dirty="0" smtClean="0"/>
              <a:t>През 1971 г. в Лондон </a:t>
            </a:r>
            <a:r>
              <a:rPr lang="bg-BG" dirty="0"/>
              <a:t>е проведен първия конгрес на Международния ромски </a:t>
            </a:r>
            <a:r>
              <a:rPr lang="bg-BG" dirty="0" smtClean="0"/>
              <a:t>съюз.</a:t>
            </a:r>
          </a:p>
          <a:p>
            <a:r>
              <a:rPr lang="ru-RU" dirty="0"/>
              <a:t>На </a:t>
            </a:r>
            <a:r>
              <a:rPr lang="ru-RU" dirty="0" err="1"/>
              <a:t>конгреса</a:t>
            </a:r>
            <a:r>
              <a:rPr lang="ru-RU" dirty="0"/>
              <a:t> </a:t>
            </a:r>
            <a:r>
              <a:rPr lang="ru-RU" dirty="0" err="1"/>
              <a:t>са</a:t>
            </a:r>
            <a:r>
              <a:rPr lang="ru-RU" dirty="0"/>
              <a:t> </a:t>
            </a:r>
            <a:r>
              <a:rPr lang="ru-RU" dirty="0" err="1"/>
              <a:t>приети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-</a:t>
            </a:r>
            <a:r>
              <a:rPr lang="ru-RU" dirty="0" smtClean="0"/>
              <a:t> </a:t>
            </a:r>
            <a:r>
              <a:rPr lang="ru-RU" dirty="0" err="1"/>
              <a:t>наименованието</a:t>
            </a:r>
            <a:r>
              <a:rPr lang="ru-RU" dirty="0"/>
              <a:t> „рома” </a:t>
            </a:r>
            <a:r>
              <a:rPr lang="ru-RU" dirty="0" err="1"/>
              <a:t>като</a:t>
            </a:r>
            <a:r>
              <a:rPr lang="ru-RU" dirty="0"/>
              <a:t> </a:t>
            </a:r>
            <a:r>
              <a:rPr lang="ru-RU" dirty="0" err="1"/>
              <a:t>обобщаващо</a:t>
            </a:r>
            <a:r>
              <a:rPr lang="ru-RU" dirty="0"/>
              <a:t> </a:t>
            </a:r>
            <a:r>
              <a:rPr lang="ru-RU" dirty="0" err="1"/>
              <a:t>всички</a:t>
            </a:r>
            <a:r>
              <a:rPr lang="ru-RU" dirty="0"/>
              <a:t> </a:t>
            </a:r>
            <a:r>
              <a:rPr lang="ru-RU" dirty="0" err="1"/>
              <a:t>групи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знаме</a:t>
            </a:r>
            <a:r>
              <a:rPr lang="ru-RU" dirty="0"/>
              <a:t> на </a:t>
            </a:r>
            <a:r>
              <a:rPr lang="ru-RU" dirty="0" err="1"/>
              <a:t>ромите</a:t>
            </a:r>
            <a:r>
              <a:rPr lang="ru-RU" dirty="0"/>
              <a:t>    </a:t>
            </a:r>
          </a:p>
          <a:p>
            <a:pPr marL="0" indent="0">
              <a:buNone/>
            </a:pPr>
            <a:r>
              <a:rPr lang="ru-RU" dirty="0"/>
              <a:t>- </a:t>
            </a:r>
            <a:r>
              <a:rPr lang="ru-RU" dirty="0" err="1"/>
              <a:t>химн</a:t>
            </a:r>
            <a:r>
              <a:rPr lang="ru-RU" dirty="0"/>
              <a:t> на </a:t>
            </a:r>
            <a:r>
              <a:rPr lang="ru-RU" dirty="0" err="1"/>
              <a:t>ромите</a:t>
            </a:r>
            <a:r>
              <a:rPr lang="ru-RU" dirty="0"/>
              <a:t>: </a:t>
            </a:r>
            <a:r>
              <a:rPr lang="ru-RU" dirty="0" err="1"/>
              <a:t>песента</a:t>
            </a:r>
            <a:r>
              <a:rPr lang="ru-RU" dirty="0"/>
              <a:t> „</a:t>
            </a:r>
            <a:r>
              <a:rPr lang="ru-RU" dirty="0" err="1"/>
              <a:t>Джелем</a:t>
            </a:r>
            <a:r>
              <a:rPr lang="ru-RU" dirty="0"/>
              <a:t>, </a:t>
            </a:r>
            <a:r>
              <a:rPr lang="ru-RU" dirty="0" err="1"/>
              <a:t>джелем</a:t>
            </a:r>
            <a:r>
              <a:rPr lang="ru-RU" dirty="0"/>
              <a:t>”</a:t>
            </a:r>
          </a:p>
          <a:p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237777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Химн на ромите – песента „</a:t>
            </a:r>
            <a:r>
              <a:rPr lang="bg-BG" dirty="0" err="1" smtClean="0"/>
              <a:t>Джелем</a:t>
            </a:r>
            <a:r>
              <a:rPr lang="bg-BG" dirty="0" smtClean="0"/>
              <a:t>, </a:t>
            </a:r>
            <a:r>
              <a:rPr lang="bg-BG" dirty="0" err="1" smtClean="0"/>
              <a:t>джелем</a:t>
            </a:r>
            <a:r>
              <a:rPr lang="bg-BG" dirty="0" smtClean="0"/>
              <a:t>“</a:t>
            </a:r>
            <a:endParaRPr lang="bg-BG" dirty="0"/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bg-BG" dirty="0" smtClean="0"/>
          </a:p>
          <a:p>
            <a:pPr marL="0" indent="0">
              <a:buNone/>
            </a:pPr>
            <a:r>
              <a:rPr lang="en-US" dirty="0" err="1" smtClean="0"/>
              <a:t>Gelem</a:t>
            </a:r>
            <a:r>
              <a:rPr lang="en-US" dirty="0"/>
              <a:t>, </a:t>
            </a:r>
            <a:r>
              <a:rPr lang="en-US" dirty="0" err="1"/>
              <a:t>gelem</a:t>
            </a:r>
            <a:r>
              <a:rPr lang="en-US" dirty="0"/>
              <a:t>, </a:t>
            </a:r>
            <a:r>
              <a:rPr lang="en-US" dirty="0" err="1"/>
              <a:t>lungone</a:t>
            </a:r>
            <a:r>
              <a:rPr lang="en-US" dirty="0"/>
              <a:t> </a:t>
            </a:r>
            <a:r>
              <a:rPr lang="en-US" dirty="0" err="1"/>
              <a:t>dromensa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Maladilem</a:t>
            </a:r>
            <a:r>
              <a:rPr lang="en-US" dirty="0"/>
              <a:t> </a:t>
            </a:r>
            <a:r>
              <a:rPr lang="en-US" dirty="0" err="1"/>
              <a:t>bakhtale</a:t>
            </a:r>
            <a:r>
              <a:rPr lang="en-US" dirty="0"/>
              <a:t> </a:t>
            </a:r>
            <a:r>
              <a:rPr lang="en-US" dirty="0" err="1"/>
              <a:t>Romensa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 </a:t>
            </a:r>
            <a:r>
              <a:rPr lang="en-US" dirty="0" err="1"/>
              <a:t>Romale</a:t>
            </a:r>
            <a:r>
              <a:rPr lang="en-US" dirty="0"/>
              <a:t> </a:t>
            </a:r>
            <a:r>
              <a:rPr lang="en-US" dirty="0" err="1"/>
              <a:t>katar</a:t>
            </a:r>
            <a:r>
              <a:rPr lang="en-US" dirty="0"/>
              <a:t> tumen </a:t>
            </a:r>
            <a:r>
              <a:rPr lang="en-US" dirty="0" err="1"/>
              <a:t>aven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E </a:t>
            </a:r>
            <a:r>
              <a:rPr lang="en-US" dirty="0" err="1"/>
              <a:t>tsarensa</a:t>
            </a:r>
            <a:r>
              <a:rPr lang="en-US" dirty="0"/>
              <a:t> </a:t>
            </a:r>
            <a:r>
              <a:rPr lang="en-US" dirty="0" err="1"/>
              <a:t>bahktale</a:t>
            </a:r>
            <a:r>
              <a:rPr lang="en-US" dirty="0"/>
              <a:t> </a:t>
            </a:r>
            <a:r>
              <a:rPr lang="en-US" dirty="0" err="1"/>
              <a:t>dromensa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A </a:t>
            </a:r>
            <a:r>
              <a:rPr lang="en-US" dirty="0" err="1"/>
              <a:t>Romale</a:t>
            </a:r>
            <a:r>
              <a:rPr lang="en-US" dirty="0"/>
              <a:t>, A </a:t>
            </a:r>
            <a:r>
              <a:rPr lang="en-US" dirty="0" err="1"/>
              <a:t>Chavale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Vi man </a:t>
            </a:r>
            <a:r>
              <a:rPr lang="en-US" dirty="0" err="1"/>
              <a:t>sas</a:t>
            </a:r>
            <a:r>
              <a:rPr lang="en-US" dirty="0"/>
              <a:t> </a:t>
            </a:r>
            <a:r>
              <a:rPr lang="en-US" dirty="0" err="1"/>
              <a:t>ek</a:t>
            </a:r>
            <a:r>
              <a:rPr lang="en-US" dirty="0"/>
              <a:t> </a:t>
            </a:r>
            <a:r>
              <a:rPr lang="en-US" dirty="0" err="1"/>
              <a:t>bari</a:t>
            </a:r>
            <a:r>
              <a:rPr lang="en-US" dirty="0"/>
              <a:t> </a:t>
            </a:r>
            <a:r>
              <a:rPr lang="en-US" dirty="0" err="1"/>
              <a:t>familiya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 err="1"/>
              <a:t>Murdadas</a:t>
            </a:r>
            <a:r>
              <a:rPr lang="en-US" dirty="0"/>
              <a:t> la e kali </a:t>
            </a:r>
            <a:r>
              <a:rPr lang="en-US" dirty="0" err="1"/>
              <a:t>legiya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Aven</a:t>
            </a:r>
            <a:r>
              <a:rPr lang="en-US" dirty="0"/>
              <a:t> </a:t>
            </a:r>
            <a:r>
              <a:rPr lang="en-US" dirty="0" err="1"/>
              <a:t>mansa</a:t>
            </a:r>
            <a:r>
              <a:rPr lang="en-US" dirty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lumniake</a:t>
            </a:r>
            <a:r>
              <a:rPr lang="en-US" dirty="0"/>
              <a:t> Roma,</a:t>
            </a:r>
          </a:p>
          <a:p>
            <a:pPr marL="0" indent="0">
              <a:buNone/>
            </a:pPr>
            <a:r>
              <a:rPr lang="en-US" dirty="0"/>
              <a:t>Kai </a:t>
            </a:r>
            <a:r>
              <a:rPr lang="en-US" dirty="0" err="1"/>
              <a:t>putaile</a:t>
            </a:r>
            <a:r>
              <a:rPr lang="en-US" dirty="0"/>
              <a:t> e </a:t>
            </a:r>
            <a:r>
              <a:rPr lang="en-US" dirty="0" err="1"/>
              <a:t>romane</a:t>
            </a:r>
            <a:r>
              <a:rPr lang="en-US" dirty="0"/>
              <a:t> </a:t>
            </a:r>
            <a:r>
              <a:rPr lang="en-US" dirty="0" err="1"/>
              <a:t>droma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Ake </a:t>
            </a:r>
            <a:r>
              <a:rPr lang="en-US" dirty="0" err="1"/>
              <a:t>vriama</a:t>
            </a:r>
            <a:r>
              <a:rPr lang="en-US" dirty="0"/>
              <a:t>, </a:t>
            </a:r>
            <a:r>
              <a:rPr lang="en-US" dirty="0" err="1"/>
              <a:t>usti</a:t>
            </a:r>
            <a:r>
              <a:rPr lang="en-US" dirty="0"/>
              <a:t> Rom </a:t>
            </a:r>
            <a:r>
              <a:rPr lang="en-US" dirty="0" err="1"/>
              <a:t>akana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Men </a:t>
            </a:r>
            <a:r>
              <a:rPr lang="en-US" dirty="0" err="1"/>
              <a:t>khutasa</a:t>
            </a:r>
            <a:r>
              <a:rPr lang="en-US" dirty="0"/>
              <a:t> </a:t>
            </a:r>
            <a:r>
              <a:rPr lang="en-US" dirty="0" err="1"/>
              <a:t>misto</a:t>
            </a:r>
            <a:r>
              <a:rPr lang="en-US" dirty="0"/>
              <a:t> kai </a:t>
            </a:r>
            <a:r>
              <a:rPr lang="en-US" dirty="0" err="1"/>
              <a:t>kerasa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A </a:t>
            </a:r>
            <a:r>
              <a:rPr lang="en-US" dirty="0" err="1"/>
              <a:t>Romale</a:t>
            </a:r>
            <a:r>
              <a:rPr lang="en-US" dirty="0"/>
              <a:t>, A </a:t>
            </a:r>
            <a:r>
              <a:rPr lang="en-US" dirty="0" err="1"/>
              <a:t>Chavale</a:t>
            </a:r>
            <a:endParaRPr lang="en-US" dirty="0"/>
          </a:p>
          <a:p>
            <a:endParaRPr lang="bg-BG" dirty="0"/>
          </a:p>
        </p:txBody>
      </p:sp>
      <p:sp>
        <p:nvSpPr>
          <p:cNvPr id="4" name="Контейнер за съдържание 3"/>
          <p:cNvSpPr>
            <a:spLocks noGrp="1"/>
          </p:cNvSpPr>
          <p:nvPr>
            <p:ph sz="half" idx="2"/>
          </p:nvPr>
        </p:nvSpPr>
        <p:spPr>
          <a:xfrm>
            <a:off x="5967046" y="1371600"/>
            <a:ext cx="5818554" cy="4681728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bg-BG" dirty="0" smtClean="0"/>
          </a:p>
          <a:p>
            <a:pPr marL="0" indent="0">
              <a:buNone/>
            </a:pPr>
            <a:r>
              <a:rPr lang="bg-BG" dirty="0" smtClean="0"/>
              <a:t>Пътувал </a:t>
            </a:r>
            <a:r>
              <a:rPr lang="bg-BG" dirty="0"/>
              <a:t>съм, пътувал съм по дълги пътища.</a:t>
            </a:r>
          </a:p>
          <a:p>
            <a:pPr marL="0" indent="0">
              <a:buNone/>
            </a:pPr>
            <a:r>
              <a:rPr lang="bg-BG" dirty="0"/>
              <a:t>Срещал съм щастливи цигани.</a:t>
            </a:r>
          </a:p>
          <a:p>
            <a:pPr marL="0" indent="0">
              <a:buNone/>
            </a:pPr>
            <a:r>
              <a:rPr lang="bg-BG" dirty="0"/>
              <a:t>Цигани, откъде идвате</a:t>
            </a:r>
          </a:p>
          <a:p>
            <a:pPr marL="0" indent="0">
              <a:buNone/>
            </a:pPr>
            <a:r>
              <a:rPr lang="bg-BG" dirty="0"/>
              <a:t>с шатрите си по щастливите пътища?</a:t>
            </a:r>
          </a:p>
          <a:p>
            <a:pPr marL="0" indent="0">
              <a:buNone/>
            </a:pPr>
            <a:r>
              <a:rPr lang="bg-BG" dirty="0" err="1"/>
              <a:t>Ех</a:t>
            </a:r>
            <a:r>
              <a:rPr lang="bg-BG" dirty="0"/>
              <a:t>, цигани, </a:t>
            </a:r>
            <a:r>
              <a:rPr lang="bg-BG" dirty="0" err="1"/>
              <a:t>ех</a:t>
            </a:r>
            <a:r>
              <a:rPr lang="bg-BG" dirty="0"/>
              <a:t>, момчета.</a:t>
            </a:r>
          </a:p>
          <a:p>
            <a:pPr marL="0" indent="0">
              <a:buNone/>
            </a:pPr>
            <a:r>
              <a:rPr lang="bg-BG" dirty="0"/>
              <a:t>Преди имах голямо семейство,</a:t>
            </a:r>
          </a:p>
          <a:p>
            <a:pPr marL="0" indent="0">
              <a:buNone/>
            </a:pPr>
            <a:r>
              <a:rPr lang="bg-BG" dirty="0"/>
              <a:t>убиха го Черните Легиони.</a:t>
            </a:r>
          </a:p>
          <a:p>
            <a:pPr marL="0" indent="0">
              <a:buNone/>
            </a:pPr>
            <a:r>
              <a:rPr lang="bg-BG" dirty="0" err="1"/>
              <a:t>Елате</a:t>
            </a:r>
            <a:r>
              <a:rPr lang="bg-BG" dirty="0"/>
              <a:t> с мен, цигани на мира,</a:t>
            </a:r>
          </a:p>
          <a:p>
            <a:pPr marL="0" indent="0">
              <a:buNone/>
            </a:pPr>
            <a:r>
              <a:rPr lang="bg-BG" dirty="0"/>
              <a:t>да открием цигански пътища.</a:t>
            </a:r>
          </a:p>
          <a:p>
            <a:pPr marL="0" indent="0">
              <a:buNone/>
            </a:pPr>
            <a:r>
              <a:rPr lang="bg-BG" dirty="0"/>
              <a:t>Дойде време циганите да се надигнат,</a:t>
            </a:r>
          </a:p>
          <a:p>
            <a:pPr marL="0" indent="0">
              <a:buNone/>
            </a:pPr>
            <a:r>
              <a:rPr lang="bg-BG" dirty="0"/>
              <a:t>далеч ще стигнем, ако го направим.</a:t>
            </a:r>
          </a:p>
          <a:p>
            <a:pPr marL="0" indent="0">
              <a:buNone/>
            </a:pPr>
            <a:r>
              <a:rPr lang="bg-BG" dirty="0" err="1"/>
              <a:t>Ех</a:t>
            </a:r>
            <a:r>
              <a:rPr lang="bg-BG" dirty="0"/>
              <a:t>, цигани, </a:t>
            </a:r>
            <a:r>
              <a:rPr lang="bg-BG" dirty="0" err="1"/>
              <a:t>ех</a:t>
            </a:r>
            <a:r>
              <a:rPr lang="bg-BG" dirty="0"/>
              <a:t>, момчета</a:t>
            </a:r>
            <a:r>
              <a:rPr lang="bg-BG" dirty="0" smtClean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066001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>
                <a:latin typeface="Century" panose="02040604050505020304" pitchFamily="18" charset="0"/>
              </a:rPr>
              <a:t>История</a:t>
            </a:r>
            <a:endParaRPr lang="en-US" dirty="0">
              <a:latin typeface="Century" panose="02040604050505020304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1101969" y="2155924"/>
            <a:ext cx="10566291" cy="4024125"/>
          </a:xfrm>
        </p:spPr>
        <p:txBody>
          <a:bodyPr>
            <a:normAutofit/>
          </a:bodyPr>
          <a:lstStyle/>
          <a:p>
            <a:r>
              <a:rPr lang="ru-RU" dirty="0">
                <a:latin typeface="Century" panose="02040604050505020304" pitchFamily="18" charset="0"/>
              </a:rPr>
              <a:t>Циганската етническа общност произлиза от северозападните части на Индийския субконтинент</a:t>
            </a:r>
            <a:r>
              <a:rPr lang="ru-RU" dirty="0" smtClean="0">
                <a:latin typeface="Century" panose="02040604050505020304" pitchFamily="18" charset="0"/>
              </a:rPr>
              <a:t>, </a:t>
            </a:r>
            <a:r>
              <a:rPr lang="ru-RU" dirty="0">
                <a:latin typeface="Century" panose="02040604050505020304" pitchFamily="18" charset="0"/>
              </a:rPr>
              <a:t>по специално от северна Индия</a:t>
            </a:r>
            <a:r>
              <a:rPr lang="ru-RU" dirty="0" smtClean="0">
                <a:latin typeface="Century" panose="02040604050505020304" pitchFamily="18" charset="0"/>
              </a:rPr>
              <a:t>, </a:t>
            </a:r>
            <a:r>
              <a:rPr lang="ru-RU" dirty="0">
                <a:latin typeface="Century" panose="02040604050505020304" pitchFamily="18" charset="0"/>
              </a:rPr>
              <a:t>вероятно от северозападните индийски щати Раджастан </a:t>
            </a:r>
            <a:r>
              <a:rPr lang="ru-RU" dirty="0" smtClean="0">
                <a:latin typeface="Century" panose="02040604050505020304" pitchFamily="18" charset="0"/>
              </a:rPr>
              <a:t> </a:t>
            </a:r>
            <a:r>
              <a:rPr lang="ru-RU" dirty="0">
                <a:latin typeface="Century" panose="02040604050505020304" pitchFamily="18" charset="0"/>
              </a:rPr>
              <a:t>и Пенджаб</a:t>
            </a:r>
            <a:r>
              <a:rPr lang="ru-RU" dirty="0" smtClean="0">
                <a:latin typeface="Century" panose="02040604050505020304" pitchFamily="18" charset="0"/>
              </a:rPr>
              <a:t>, </a:t>
            </a:r>
            <a:r>
              <a:rPr lang="ru-RU" dirty="0">
                <a:latin typeface="Century" panose="02040604050505020304" pitchFamily="18" charset="0"/>
              </a:rPr>
              <a:t>и живее днес в целия свят, най-вече в Европа и САЩ. Общият им брой се оценява между 5 и 10 милиона души. Страните с най-голямо циганско население са Румъния, България, Унгария, САЩ, Сърбия и Словакия.</a:t>
            </a:r>
            <a:endParaRPr lang="en-US" dirty="0">
              <a:latin typeface="Century" panose="020406040505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274645"/>
      </p:ext>
    </p:extLst>
  </p:cSld>
  <p:clrMapOvr>
    <a:masterClrMapping/>
  </p:clrMapOvr>
  <mc:AlternateContent xmlns:mc="http://schemas.openxmlformats.org/markup-compatibility/2006">
    <mc:Choice xmlns=""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раждански">
  <a:themeElements>
    <a:clrScheme name="Граждански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Граждански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раждански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56</TotalTime>
  <Words>314</Words>
  <Application>Microsoft Office PowerPoint</Application>
  <PresentationFormat>По избор</PresentationFormat>
  <Paragraphs>40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5</vt:i4>
      </vt:variant>
    </vt:vector>
  </HeadingPairs>
  <TitlesOfParts>
    <vt:vector size="6" baseType="lpstr">
      <vt:lpstr>Граждански</vt:lpstr>
      <vt:lpstr>Международен ден  на ромите</vt:lpstr>
      <vt:lpstr>8. април</vt:lpstr>
      <vt:lpstr>Знаме на ромите </vt:lpstr>
      <vt:lpstr>Химн на ромите – песента „Джелем, джелем“</vt:lpstr>
      <vt:lpstr>История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Междънароден ден       на ромите</dc:title>
  <dc:creator>6</dc:creator>
  <cp:lastModifiedBy>user</cp:lastModifiedBy>
  <cp:revision>9</cp:revision>
  <dcterms:created xsi:type="dcterms:W3CDTF">2019-03-22T11:41:29Z</dcterms:created>
  <dcterms:modified xsi:type="dcterms:W3CDTF">2019-03-29T14:48:42Z</dcterms:modified>
</cp:coreProperties>
</file>