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3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4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  <p:sldMasterId id="2147483695" r:id="rId2"/>
    <p:sldMasterId id="2147483724" r:id="rId3"/>
    <p:sldMasterId id="2147483739" r:id="rId4"/>
    <p:sldMasterId id="2147483757" r:id="rId5"/>
  </p:sldMasterIdLst>
  <p:sldIdLst>
    <p:sldId id="256" r:id="rId6"/>
    <p:sldId id="257" r:id="rId7"/>
    <p:sldId id="258" r:id="rId8"/>
    <p:sldId id="259" r:id="rId9"/>
    <p:sldId id="260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2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3344C117-9D40-4CE1-BD50-5F2559369214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00FAA208-BF83-4142-AB66-5F2774870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1271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4C117-9D40-4CE1-BD50-5F2559369214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AA208-BF83-4142-AB66-5F2774870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900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4C117-9D40-4CE1-BD50-5F2559369214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AA208-BF83-4142-AB66-5F2774870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1371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4C117-9D40-4CE1-BD50-5F2559369214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AA208-BF83-4142-AB66-5F2774870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214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4C117-9D40-4CE1-BD50-5F2559369214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AA208-BF83-4142-AB66-5F2774870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9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4C117-9D40-4CE1-BD50-5F2559369214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AA208-BF83-4142-AB66-5F2774870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8402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4C117-9D40-4CE1-BD50-5F2559369214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AA208-BF83-4142-AB66-5F2774870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1344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4C117-9D40-4CE1-BD50-5F2559369214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AA208-BF83-4142-AB66-5F2774870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2342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4C117-9D40-4CE1-BD50-5F2559369214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AA208-BF83-4142-AB66-5F2774870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7144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4C117-9D40-4CE1-BD50-5F2559369214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AA208-BF83-4142-AB66-5F2774870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863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4C117-9D40-4CE1-BD50-5F2559369214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AA208-BF83-4142-AB66-5F2774870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4274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4C117-9D40-4CE1-BD50-5F2559369214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AA208-BF83-4142-AB66-5F2774870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387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4C117-9D40-4CE1-BD50-5F2559369214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AA208-BF83-4142-AB66-5F2774870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3937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4C117-9D40-4CE1-BD50-5F2559369214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AA208-BF83-4142-AB66-5F2774870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0095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4C117-9D40-4CE1-BD50-5F2559369214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AA208-BF83-4142-AB66-5F2774870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9415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3344C117-9D40-4CE1-BD50-5F2559369214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AA208-BF83-4142-AB66-5F2774870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2095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3344C117-9D40-4CE1-BD50-5F2559369214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AA208-BF83-4142-AB66-5F2774870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8951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4C117-9D40-4CE1-BD50-5F2559369214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AA208-BF83-4142-AB66-5F2774870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2986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4C117-9D40-4CE1-BD50-5F2559369214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AA208-BF83-4142-AB66-5F2774870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6089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4C117-9D40-4CE1-BD50-5F2559369214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AA208-BF83-4142-AB66-5F2774870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6519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4C117-9D40-4CE1-BD50-5F2559369214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AA208-BF83-4142-AB66-5F2774870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6401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4C117-9D40-4CE1-BD50-5F2559369214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AA208-BF83-4142-AB66-5F2774870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43061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4C117-9D40-4CE1-BD50-5F2559369214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AA208-BF83-4142-AB66-5F2774870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2758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4C117-9D40-4CE1-BD50-5F2559369214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AA208-BF83-4142-AB66-5F2774870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99621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4C117-9D40-4CE1-BD50-5F2559369214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AA208-BF83-4142-AB66-5F2774870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97750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AA208-BF83-4142-AB66-5F2774870A46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4C117-9D40-4CE1-BD50-5F2559369214}" type="datetimeFigureOut">
              <a:rPr lang="en-US" smtClean="0"/>
              <a:t>4/19/2019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91658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4C117-9D40-4CE1-BD50-5F2559369214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AA208-BF83-4142-AB66-5F2774870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02017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4C117-9D40-4CE1-BD50-5F2559369214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AA208-BF83-4142-AB66-5F2774870A46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0628202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4C117-9D40-4CE1-BD50-5F2559369214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AA208-BF83-4142-AB66-5F2774870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31114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4C117-9D40-4CE1-BD50-5F2559369214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AA208-BF83-4142-AB66-5F2774870A46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3015047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4C117-9D40-4CE1-BD50-5F2559369214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AA208-BF83-4142-AB66-5F2774870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00596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4C117-9D40-4CE1-BD50-5F2559369214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AA208-BF83-4142-AB66-5F2774870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35064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4C117-9D40-4CE1-BD50-5F2559369214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AA208-BF83-4142-AB66-5F2774870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22512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4C117-9D40-4CE1-BD50-5F2559369214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AA208-BF83-4142-AB66-5F2774870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26041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4C117-9D40-4CE1-BD50-5F2559369214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AA208-BF83-4142-AB66-5F2774870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62575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4C117-9D40-4CE1-BD50-5F2559369214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AA208-BF83-4142-AB66-5F2774870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38441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4C117-9D40-4CE1-BD50-5F2559369214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AA208-BF83-4142-AB66-5F2774870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75558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4C117-9D40-4CE1-BD50-5F2559369214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AA208-BF83-4142-AB66-5F2774870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08306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4C117-9D40-4CE1-BD50-5F2559369214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AA208-BF83-4142-AB66-5F2774870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8931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4C117-9D40-4CE1-BD50-5F2559369214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AA208-BF83-4142-AB66-5F2774870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01894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4C117-9D40-4CE1-BD50-5F2559369214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AA208-BF83-4142-AB66-5F2774870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26016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3344C117-9D40-4CE1-BD50-5F2559369214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00FAA208-BF83-4142-AB66-5F2774870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68792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4C117-9D40-4CE1-BD50-5F2559369214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AA208-BF83-4142-AB66-5F2774870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67623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4C117-9D40-4CE1-BD50-5F2559369214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AA208-BF83-4142-AB66-5F2774870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43895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4C117-9D40-4CE1-BD50-5F2559369214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AA208-BF83-4142-AB66-5F2774870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06079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4C117-9D40-4CE1-BD50-5F2559369214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AA208-BF83-4142-AB66-5F2774870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81748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4C117-9D40-4CE1-BD50-5F2559369214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AA208-BF83-4142-AB66-5F2774870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49884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4C117-9D40-4CE1-BD50-5F2559369214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AA208-BF83-4142-AB66-5F2774870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28680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4C117-9D40-4CE1-BD50-5F2559369214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AA208-BF83-4142-AB66-5F2774870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00580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4C117-9D40-4CE1-BD50-5F2559369214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AA208-BF83-4142-AB66-5F2774870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05586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4C117-9D40-4CE1-BD50-5F2559369214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AA208-BF83-4142-AB66-5F2774870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71055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4C117-9D40-4CE1-BD50-5F2559369214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AA208-BF83-4142-AB66-5F2774870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58614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4C117-9D40-4CE1-BD50-5F2559369214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AA208-BF83-4142-AB66-5F2774870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60811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4C117-9D40-4CE1-BD50-5F2559369214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AA208-BF83-4142-AB66-5F2774870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36181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4C117-9D40-4CE1-BD50-5F2559369214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AA208-BF83-4142-AB66-5F2774870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62183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4C117-9D40-4CE1-BD50-5F2559369214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AA208-BF83-4142-AB66-5F2774870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7556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4C117-9D40-4CE1-BD50-5F2559369214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AA208-BF83-4142-AB66-5F2774870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65204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4C117-9D40-4CE1-BD50-5F2559369214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AA208-BF83-4142-AB66-5F2774870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42596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4C117-9D40-4CE1-BD50-5F2559369214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AA208-BF83-4142-AB66-5F2774870A46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4171290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4C117-9D40-4CE1-BD50-5F2559369214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AA208-BF83-4142-AB66-5F2774870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80547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4C117-9D40-4CE1-BD50-5F2559369214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AA208-BF83-4142-AB66-5F2774870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02032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4C117-9D40-4CE1-BD50-5F2559369214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AA208-BF83-4142-AB66-5F2774870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8253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4C117-9D40-4CE1-BD50-5F2559369214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AA208-BF83-4142-AB66-5F2774870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23926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4C117-9D40-4CE1-BD50-5F2559369214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AA208-BF83-4142-AB66-5F2774870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46400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4C117-9D40-4CE1-BD50-5F2559369214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00FAA208-BF83-4142-AB66-5F2774870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21319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4C117-9D40-4CE1-BD50-5F2559369214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AA208-BF83-4142-AB66-5F2774870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19804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4C117-9D40-4CE1-BD50-5F2559369214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0FAA208-BF83-4142-AB66-5F2774870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39093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4C117-9D40-4CE1-BD50-5F2559369214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0FAA208-BF83-4142-AB66-5F2774870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96422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4C117-9D40-4CE1-BD50-5F2559369214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0FAA208-BF83-4142-AB66-5F2774870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26874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4C117-9D40-4CE1-BD50-5F2559369214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AA208-BF83-4142-AB66-5F2774870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40532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4C117-9D40-4CE1-BD50-5F2559369214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AA208-BF83-4142-AB66-5F2774870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01689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4C117-9D40-4CE1-BD50-5F2559369214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AA208-BF83-4142-AB66-5F2774870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97868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4C117-9D40-4CE1-BD50-5F2559369214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0FAA208-BF83-4142-AB66-5F2774870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23151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4C117-9D40-4CE1-BD50-5F2559369214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0FAA208-BF83-4142-AB66-5F2774870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03006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4C117-9D40-4CE1-BD50-5F2559369214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0FAA208-BF83-4142-AB66-5F2774870A46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8781033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4C117-9D40-4CE1-BD50-5F2559369214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0FAA208-BF83-4142-AB66-5F2774870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95164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4C117-9D40-4CE1-BD50-5F2559369214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0FAA208-BF83-4142-AB66-5F2774870A46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9130940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4C117-9D40-4CE1-BD50-5F2559369214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0FAA208-BF83-4142-AB66-5F2774870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89096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4C117-9D40-4CE1-BD50-5F2559369214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AA208-BF83-4142-AB66-5F2774870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13162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4C117-9D40-4CE1-BD50-5F2559369214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AA208-BF83-4142-AB66-5F2774870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990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slideLayout" Target="../slideLayouts/slideLayout60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17" Type="http://schemas.openxmlformats.org/officeDocument/2006/relationships/slideLayout" Target="../slideLayouts/slideLayout64.xml"/><Relationship Id="rId2" Type="http://schemas.openxmlformats.org/officeDocument/2006/relationships/slideLayout" Target="../slideLayouts/slideLayout49.xml"/><Relationship Id="rId16" Type="http://schemas.openxmlformats.org/officeDocument/2006/relationships/slideLayout" Target="../slideLayouts/slideLayout63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57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slideLayout" Target="../slideLayouts/slideLayout6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66.xml"/><Relationship Id="rId16" Type="http://schemas.openxmlformats.org/officeDocument/2006/relationships/slideLayout" Target="../slideLayouts/slideLayout80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5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3344C117-9D40-4CE1-BD50-5F2559369214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00FAA208-BF83-4142-AB66-5F2774870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515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  <p:sldLayoutId id="2147483694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44C117-9D40-4CE1-BD50-5F2559369214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0FAA208-BF83-4142-AB66-5F2774870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409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3344C117-9D40-4CE1-BD50-5F2559369214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00FAA208-BF83-4142-AB66-5F2774870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72919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  <p:sldLayoutId id="2147483737" r:id="rId13"/>
    <p:sldLayoutId id="2147483738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3344C117-9D40-4CE1-BD50-5F2559369214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00FAA208-BF83-4142-AB66-5F2774870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924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  <p:sldLayoutId id="2147483752" r:id="rId13"/>
    <p:sldLayoutId id="2147483753" r:id="rId14"/>
    <p:sldLayoutId id="2147483754" r:id="rId15"/>
    <p:sldLayoutId id="2147483755" r:id="rId16"/>
    <p:sldLayoutId id="2147483756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44C117-9D40-4CE1-BD50-5F2559369214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00FAA208-BF83-4142-AB66-5F2774870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253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  <p:sldLayoutId id="2147483769" r:id="rId12"/>
    <p:sldLayoutId id="2147483770" r:id="rId13"/>
    <p:sldLayoutId id="2147483771" r:id="rId14"/>
    <p:sldLayoutId id="2147483772" r:id="rId15"/>
    <p:sldLayoutId id="214748377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 smtClean="0">
                <a:ln w="0">
                  <a:solidFill>
                    <a:srgbClr val="FFFF00"/>
                  </a:solidFill>
                </a:ln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Как се празнува Великден</a:t>
            </a:r>
            <a:endParaRPr lang="en-US" dirty="0">
              <a:ln w="0">
                <a:solidFill>
                  <a:srgbClr val="FFFF00"/>
                </a:solidFill>
              </a:ln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bg-BG" dirty="0" smtClean="0">
                <a:ln w="0">
                  <a:solidFill>
                    <a:srgbClr val="92D050"/>
                  </a:solidFill>
                </a:ln>
                <a:solidFill>
                  <a:srgbClr val="00B0F0"/>
                </a:solidFill>
                <a:effectLst>
                  <a:reflection blurRad="6350" stA="53000" endA="300" endPos="35500" dir="5400000" sy="-90000" algn="bl" rotWithShape="0"/>
                </a:effectLst>
              </a:rPr>
              <a:t>Представен от Биргюл</a:t>
            </a:r>
            <a:endParaRPr lang="en-US" dirty="0">
              <a:ln w="0">
                <a:solidFill>
                  <a:srgbClr val="92D050"/>
                </a:solidFill>
              </a:ln>
              <a:solidFill>
                <a:srgbClr val="00B0F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838764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ln w="0">
                  <a:solidFill>
                    <a:srgbClr val="0070C0"/>
                  </a:solidFill>
                </a:ln>
                <a:solidFill>
                  <a:srgbClr val="00B0F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reflection blurRad="6350" stA="53000" endA="300" endPos="35500" dir="5400000" sy="-90000" algn="bl" rotWithShape="0"/>
                </a:effectLst>
              </a:rPr>
              <a:t>История за Великден</a:t>
            </a:r>
            <a:endParaRPr lang="en-US" dirty="0">
              <a:ln w="0">
                <a:solidFill>
                  <a:srgbClr val="0070C0"/>
                </a:solidFill>
              </a:ln>
              <a:solidFill>
                <a:srgbClr val="00B0F0"/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ln w="0">
                  <a:solidFill>
                    <a:srgbClr val="0070C0"/>
                  </a:solidFill>
                </a:ln>
                <a:solidFill>
                  <a:srgbClr val="00B0F0"/>
                </a:solidFill>
                <a:effectLst>
                  <a:reflection blurRad="6350" stA="53000" endA="300" endPos="35500" dir="5400000" sy="-90000" algn="bl" rotWithShape="0"/>
                </a:effectLst>
              </a:rPr>
              <a:t>Великден (Възкресение Христовo) е денят, в който християните честват Възкресението на Сина Божи Иисус Христос.</a:t>
            </a:r>
          </a:p>
          <a:p>
            <a:endParaRPr lang="ru-RU" dirty="0" smtClean="0">
              <a:ln w="0">
                <a:solidFill>
                  <a:srgbClr val="0070C0"/>
                </a:solidFill>
              </a:ln>
              <a:solidFill>
                <a:srgbClr val="00B0F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  <a:p>
            <a:r>
              <a:rPr lang="ru-RU" dirty="0" smtClean="0">
                <a:ln w="0">
                  <a:solidFill>
                    <a:srgbClr val="0070C0"/>
                  </a:solidFill>
                </a:ln>
                <a:solidFill>
                  <a:srgbClr val="00B0F0"/>
                </a:solidFill>
                <a:effectLst>
                  <a:reflection blurRad="6350" stA="53000" endA="300" endPos="35500" dir="5400000" sy="-90000" algn="bl" rotWithShape="0"/>
                </a:effectLst>
              </a:rPr>
              <a:t>В християнската религия на Възкресение Христово (Великден) се чества възкръсването на Иисус Христос. </a:t>
            </a:r>
            <a:endParaRPr lang="en-US" dirty="0">
              <a:ln w="0">
                <a:solidFill>
                  <a:srgbClr val="0070C0"/>
                </a:solidFill>
              </a:ln>
              <a:solidFill>
                <a:srgbClr val="00B0F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929648" y="1983347"/>
            <a:ext cx="5557537" cy="3181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5280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ln w="0">
                  <a:solidFill>
                    <a:srgbClr val="C00000"/>
                  </a:solidFill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</a:rPr>
              <a:t>Традиции за Великден</a:t>
            </a:r>
            <a:endParaRPr lang="en-US" dirty="0">
              <a:ln w="0">
                <a:solidFill>
                  <a:srgbClr val="C00000"/>
                </a:solidFill>
              </a:ln>
              <a:solidFill>
                <a:schemeClr val="accent5">
                  <a:lumMod val="60000"/>
                  <a:lumOff val="40000"/>
                </a:schemeClr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ln w="0"/>
                <a:solidFill>
                  <a:schemeClr val="accent5"/>
                </a:solidFill>
                <a:effectLst>
                  <a:reflection blurRad="6350" stA="53000" endA="300" endPos="35500" dir="5400000" sy="-90000" algn="bl" rotWithShape="0"/>
                </a:effectLst>
              </a:rPr>
              <a:t>Великден е най-святият празник за християните по целия свят. На този ден Християнската църква отбелязва Възкресението на Божия син Исус Христос. Празникът е подвижен и се чества в неделния ден на Страстната седмица, чието начало се поставя от първото пролетно пълнолуние.</a:t>
            </a:r>
          </a:p>
          <a:p>
            <a:endParaRPr lang="ru-RU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ln w="0"/>
                <a:solidFill>
                  <a:schemeClr val="accent5"/>
                </a:solidFill>
                <a:effectLst>
                  <a:reflection blurRad="6350" stA="53000" endA="300" endPos="35500" dir="5400000" sy="-90000" algn="bl" rotWithShape="0"/>
                </a:effectLst>
              </a:rPr>
              <a:t>Християнските предания гласят, че когато Божията майка отива в Рим, за да се срещне с императора, тя му подарява яйце, обагрено в червено - символ на Христовата кръв. </a:t>
            </a:r>
          </a:p>
          <a:p>
            <a:endParaRPr lang="ru-RU" dirty="0" smtClean="0">
              <a:ln w="0"/>
              <a:solidFill>
                <a:schemeClr val="accent5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9800" y="4562983"/>
            <a:ext cx="3829180" cy="2153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4756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ln w="0">
                  <a:solidFill>
                    <a:srgbClr val="0070C0"/>
                  </a:solidFill>
                </a:ln>
                <a:solidFill>
                  <a:srgbClr val="00B050"/>
                </a:solidFill>
                <a:effectLst>
                  <a:reflection blurRad="6350" stA="53000" endA="300" endPos="35500" dir="5400000" sy="-90000" algn="bl" rotWithShape="0"/>
                </a:effectLst>
              </a:rPr>
              <a:t>Великденски кузунак</a:t>
            </a:r>
            <a:endParaRPr lang="en-US" dirty="0">
              <a:ln w="0">
                <a:solidFill>
                  <a:srgbClr val="0070C0"/>
                </a:solidFill>
              </a:ln>
              <a:solidFill>
                <a:srgbClr val="00B05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ln w="0">
                  <a:solidFill>
                    <a:srgbClr val="0070C0"/>
                  </a:solidFill>
                </a:ln>
                <a:solidFill>
                  <a:srgbClr val="00B050"/>
                </a:solidFill>
                <a:effectLst>
                  <a:reflection blurRad="6350" stA="53000" endA="300" endPos="35500" dir="5400000" sy="-90000" algn="bl" rotWithShape="0"/>
                </a:effectLst>
              </a:rPr>
              <a:t>Знаете ли, че историята на великденските козунаци датира преди повече от три столетия. Тогава, в началото на XVII век, френски хлебар е омесил първия козунак за празника и е поставил началото на тази традиция, която съхраняваме и до днес</a:t>
            </a:r>
          </a:p>
          <a:p>
            <a:endParaRPr lang="ru-RU" dirty="0" smtClean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6019800" y="1690688"/>
            <a:ext cx="5374929" cy="3576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262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ln w="0">
                  <a:solidFill>
                    <a:schemeClr val="accent5"/>
                  </a:solidFill>
                </a:ln>
                <a:solidFill>
                  <a:srgbClr val="7030A0"/>
                </a:solidFill>
                <a:effectLst>
                  <a:reflection blurRad="6350" stA="53000" endA="300" endPos="35500" dir="5400000" sy="-90000" algn="bl" rotWithShape="0"/>
                </a:effectLst>
              </a:rPr>
              <a:t>Тържествено богослужение</a:t>
            </a:r>
            <a:r>
              <a:rPr lang="bg-BG" dirty="0" smtClean="0"/>
              <a:t/>
            </a:r>
            <a:br>
              <a:rPr lang="bg-BG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ln w="0">
                  <a:solidFill>
                    <a:schemeClr val="accent5">
                      <a:lumMod val="60000"/>
                      <a:lumOff val="40000"/>
                    </a:schemeClr>
                  </a:solidFill>
                </a:ln>
                <a:solidFill>
                  <a:srgbClr val="7030A0"/>
                </a:solidFill>
                <a:effectLst>
                  <a:reflection blurRad="6350" stA="53000" endA="300" endPos="35500" dir="5400000" sy="-90000" algn="bl" rotWithShape="0"/>
                </a:effectLst>
              </a:rPr>
              <a:t>В полунощ срещу Великден в църковните храмове се отслужва тържествено богослужение и точно в 0.00 часа свещеникът оповестява Възкресението на Божия син с думите "Христос Воскресе!", а християните отговарят "Воистина Воскресе!"</a:t>
            </a:r>
          </a:p>
          <a:p>
            <a:endParaRPr lang="ru-RU" dirty="0" smtClean="0">
              <a:ln w="0">
                <a:solidFill>
                  <a:schemeClr val="accent5">
                    <a:lumMod val="60000"/>
                    <a:lumOff val="40000"/>
                  </a:schemeClr>
                </a:solidFill>
              </a:ln>
              <a:solidFill>
                <a:srgbClr val="7030A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716531" y="1789090"/>
            <a:ext cx="4929747" cy="37839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3884754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1_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3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4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5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45</TotalTime>
  <Words>209</Words>
  <Application>Microsoft Office PowerPoint</Application>
  <PresentationFormat>Widescreen</PresentationFormat>
  <Paragraphs>13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5</vt:i4>
      </vt:variant>
    </vt:vector>
  </HeadingPairs>
  <TitlesOfParts>
    <vt:vector size="16" baseType="lpstr">
      <vt:lpstr>Arial</vt:lpstr>
      <vt:lpstr>Century Gothic</vt:lpstr>
      <vt:lpstr>Trebuchet MS</vt:lpstr>
      <vt:lpstr>Tw Cen MT</vt:lpstr>
      <vt:lpstr>Wingdings 2</vt:lpstr>
      <vt:lpstr>Wingdings 3</vt:lpstr>
      <vt:lpstr>Ion Boardroom</vt:lpstr>
      <vt:lpstr>1_Facet</vt:lpstr>
      <vt:lpstr>Quotable</vt:lpstr>
      <vt:lpstr>Droplet</vt:lpstr>
      <vt:lpstr>Wisp</vt:lpstr>
      <vt:lpstr>Как се празнува Великден</vt:lpstr>
      <vt:lpstr>История за Великден</vt:lpstr>
      <vt:lpstr>Традиции за Великден</vt:lpstr>
      <vt:lpstr>Великденски кузунак</vt:lpstr>
      <vt:lpstr>Тържествено богослужение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Великден</dc:title>
  <dc:creator>6</dc:creator>
  <cp:lastModifiedBy>6</cp:lastModifiedBy>
  <cp:revision>6</cp:revision>
  <dcterms:created xsi:type="dcterms:W3CDTF">2019-04-19T11:47:08Z</dcterms:created>
  <dcterms:modified xsi:type="dcterms:W3CDTF">2019-04-19T12:32:20Z</dcterms:modified>
</cp:coreProperties>
</file>