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5" r:id="rId2"/>
    <p:sldMasterId id="2147483724" r:id="rId3"/>
    <p:sldMasterId id="2147483739" r:id="rId4"/>
    <p:sldMasterId id="2147483757" r:id="rId5"/>
  </p:sld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2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2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8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93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09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41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95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98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0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00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1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40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30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75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96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77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6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20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282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7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150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5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50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25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60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25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84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55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83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4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18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0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87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76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38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60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17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8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86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55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105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86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08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18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218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5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20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25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171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02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05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03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25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9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64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31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980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90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4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6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344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053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68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786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15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300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8103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51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3094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09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3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342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9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0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2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C117-9D40-4CE1-BD50-5F255936921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FAA208-BF83-4142-AB66-5F27748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5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Как се празнува Великден</a:t>
            </a:r>
            <a:endParaRPr lang="en-US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ln w="0">
                  <a:solidFill>
                    <a:srgbClr val="92D050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Представен от Биргюл</a:t>
            </a:r>
            <a:endParaRPr lang="en-US" dirty="0">
              <a:ln w="0">
                <a:solidFill>
                  <a:srgbClr val="92D050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87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История за Великден</a:t>
            </a:r>
            <a:endParaRPr lang="en-US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Великден (Възкресение Христовo) е денят, в който християните честват Възкресението на Сина Божи Иисус Христос.</a:t>
            </a:r>
          </a:p>
          <a:p>
            <a:endParaRPr lang="ru-RU" dirty="0" smtClean="0">
              <a:ln w="0">
                <a:solidFill>
                  <a:srgbClr val="0070C0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 християнската религия на Възкресение Христово (Великден) се чества възкръсването на Иисус Христос. </a:t>
            </a:r>
            <a:endParaRPr lang="en-US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648" y="1983347"/>
            <a:ext cx="5557537" cy="31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2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n w="0">
                  <a:solidFill>
                    <a:srgbClr val="C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Традиции за Великден</a:t>
            </a:r>
            <a:endParaRPr lang="en-US" dirty="0">
              <a:ln w="0">
                <a:solidFill>
                  <a:srgbClr val="C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0"/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Великден е най-святият празник за християните по целия свят. На този ден Християнската църква отбелязва Възкресението на Божия син Исус Христос. Празникът е подвижен и се чества в неделния ден на Страстната седмица, чието начало се поставя от първото пролетно пълнолуние.</a:t>
            </a:r>
          </a:p>
          <a:p>
            <a:endParaRPr lang="ru-R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0"/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</a:rPr>
              <a:t>Християнските предания гласят, че когато Божията майка отива в Рим, за да се срещне с императора, тя му подарява яйце, обагрено в червено - символ на Христовата кръв. </a:t>
            </a:r>
          </a:p>
          <a:p>
            <a:endParaRPr lang="ru-RU" dirty="0" smtClean="0">
              <a:ln w="0"/>
              <a:solidFill>
                <a:schemeClr val="accent5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562983"/>
            <a:ext cx="3829180" cy="21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75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n w="0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Великденски кузунак</a:t>
            </a:r>
            <a:endParaRPr lang="en-US" dirty="0">
              <a:ln w="0">
                <a:solidFill>
                  <a:srgbClr val="0070C0"/>
                </a:solidFill>
              </a:ln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0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Знаете ли, че историята на великденските козунаци датира преди повече от три столетия. Тогава, в началото на XVII век, френски хлебар е омесил първия козунак за празника и е поставил началото на тази традиция, която съхраняваме и до днес</a:t>
            </a:r>
          </a:p>
          <a:p>
            <a:endParaRPr lang="ru-RU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019800" y="1690688"/>
            <a:ext cx="5374929" cy="35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n w="0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Тържествено богослужение</a:t>
            </a:r>
            <a:r>
              <a:rPr lang="bg-BG" dirty="0" smtClean="0"/>
              <a:t/>
            </a:r>
            <a:br>
              <a:rPr lang="bg-B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 полунощ срещу Великден в църковните храмове се отслужва тържествено богослужение и точно в 0.00 часа свещеникът оповестява Възкресението на Божия син с думите "Христос Воскресе!", а християните отговарят "Воистина Воскресе!"</a:t>
            </a:r>
          </a:p>
          <a:p>
            <a:endParaRPr lang="ru-RU" dirty="0" smtClean="0">
              <a:ln w="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6531" y="1789090"/>
            <a:ext cx="4929747" cy="378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847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209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Century Gothic</vt:lpstr>
      <vt:lpstr>Trebuchet MS</vt:lpstr>
      <vt:lpstr>Tw Cen MT</vt:lpstr>
      <vt:lpstr>Wingdings 2</vt:lpstr>
      <vt:lpstr>Wingdings 3</vt:lpstr>
      <vt:lpstr>Ion Boardroom</vt:lpstr>
      <vt:lpstr>1_Facet</vt:lpstr>
      <vt:lpstr>Quotable</vt:lpstr>
      <vt:lpstr>Droplet</vt:lpstr>
      <vt:lpstr>Wisp</vt:lpstr>
      <vt:lpstr>Как се празнува Великден</vt:lpstr>
      <vt:lpstr>История за Великден</vt:lpstr>
      <vt:lpstr>Традиции за Великден</vt:lpstr>
      <vt:lpstr>Великденски кузунак</vt:lpstr>
      <vt:lpstr>Тържествено богослужение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Великден</dc:title>
  <dc:creator>6</dc:creator>
  <cp:lastModifiedBy>6</cp:lastModifiedBy>
  <cp:revision>6</cp:revision>
  <dcterms:created xsi:type="dcterms:W3CDTF">2019-04-19T11:47:08Z</dcterms:created>
  <dcterms:modified xsi:type="dcterms:W3CDTF">2019-04-19T12:32:20Z</dcterms:modified>
</cp:coreProperties>
</file>